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91"/>
  </p:notesMasterIdLst>
  <p:sldIdLst>
    <p:sldId id="256" r:id="rId3"/>
    <p:sldId id="349" r:id="rId4"/>
    <p:sldId id="257" r:id="rId5"/>
    <p:sldId id="263" r:id="rId6"/>
    <p:sldId id="258" r:id="rId7"/>
    <p:sldId id="336" r:id="rId8"/>
    <p:sldId id="341" r:id="rId9"/>
    <p:sldId id="337" r:id="rId10"/>
    <p:sldId id="338" r:id="rId11"/>
    <p:sldId id="339" r:id="rId12"/>
    <p:sldId id="342" r:id="rId13"/>
    <p:sldId id="264" r:id="rId14"/>
    <p:sldId id="259" r:id="rId15"/>
    <p:sldId id="268" r:id="rId16"/>
    <p:sldId id="270" r:id="rId17"/>
    <p:sldId id="269" r:id="rId18"/>
    <p:sldId id="271" r:id="rId19"/>
    <p:sldId id="272" r:id="rId20"/>
    <p:sldId id="273" r:id="rId21"/>
    <p:sldId id="274" r:id="rId22"/>
    <p:sldId id="275" r:id="rId23"/>
    <p:sldId id="281" r:id="rId24"/>
    <p:sldId id="282" r:id="rId25"/>
    <p:sldId id="277" r:id="rId26"/>
    <p:sldId id="278" r:id="rId27"/>
    <p:sldId id="279" r:id="rId28"/>
    <p:sldId id="280" r:id="rId29"/>
    <p:sldId id="283" r:id="rId30"/>
    <p:sldId id="284" r:id="rId31"/>
    <p:sldId id="285" r:id="rId32"/>
    <p:sldId id="287" r:id="rId33"/>
    <p:sldId id="288" r:id="rId34"/>
    <p:sldId id="291" r:id="rId35"/>
    <p:sldId id="292" r:id="rId36"/>
    <p:sldId id="289" r:id="rId37"/>
    <p:sldId id="290" r:id="rId38"/>
    <p:sldId id="293" r:id="rId39"/>
    <p:sldId id="295" r:id="rId40"/>
    <p:sldId id="296" r:id="rId41"/>
    <p:sldId id="297" r:id="rId42"/>
    <p:sldId id="298" r:id="rId43"/>
    <p:sldId id="299" r:id="rId44"/>
    <p:sldId id="313" r:id="rId45"/>
    <p:sldId id="265" r:id="rId46"/>
    <p:sldId id="260" r:id="rId47"/>
    <p:sldId id="300" r:id="rId48"/>
    <p:sldId id="301" r:id="rId49"/>
    <p:sldId id="302" r:id="rId50"/>
    <p:sldId id="303" r:id="rId51"/>
    <p:sldId id="304" r:id="rId52"/>
    <p:sldId id="305" r:id="rId53"/>
    <p:sldId id="306" r:id="rId54"/>
    <p:sldId id="307" r:id="rId55"/>
    <p:sldId id="308" r:id="rId56"/>
    <p:sldId id="310" r:id="rId57"/>
    <p:sldId id="309" r:id="rId58"/>
    <p:sldId id="311" r:id="rId59"/>
    <p:sldId id="312" r:id="rId60"/>
    <p:sldId id="314" r:id="rId61"/>
    <p:sldId id="266" r:id="rId62"/>
    <p:sldId id="261" r:id="rId63"/>
    <p:sldId id="316" r:id="rId64"/>
    <p:sldId id="317" r:id="rId65"/>
    <p:sldId id="318" r:id="rId66"/>
    <p:sldId id="319" r:id="rId67"/>
    <p:sldId id="320" r:id="rId68"/>
    <p:sldId id="321" r:id="rId69"/>
    <p:sldId id="322" r:id="rId70"/>
    <p:sldId id="326" r:id="rId71"/>
    <p:sldId id="325" r:id="rId72"/>
    <p:sldId id="324" r:id="rId73"/>
    <p:sldId id="327" r:id="rId74"/>
    <p:sldId id="328" r:id="rId75"/>
    <p:sldId id="329" r:id="rId76"/>
    <p:sldId id="331" r:id="rId77"/>
    <p:sldId id="332" r:id="rId78"/>
    <p:sldId id="333" r:id="rId79"/>
    <p:sldId id="334" r:id="rId80"/>
    <p:sldId id="335" r:id="rId81"/>
    <p:sldId id="315" r:id="rId82"/>
    <p:sldId id="267" r:id="rId83"/>
    <p:sldId id="262" r:id="rId84"/>
    <p:sldId id="343" r:id="rId85"/>
    <p:sldId id="344" r:id="rId86"/>
    <p:sldId id="345" r:id="rId87"/>
    <p:sldId id="346" r:id="rId88"/>
    <p:sldId id="347" r:id="rId89"/>
    <p:sldId id="348" r:id="rId9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表紙と目次" id="{AD560382-116E-40A5-8CE7-3401E9DAD518}">
          <p14:sldIdLst>
            <p14:sldId id="256"/>
            <p14:sldId id="349"/>
            <p14:sldId id="257"/>
          </p14:sldIdLst>
        </p14:section>
        <p14:section name="Gitとは" id="{F77D7A6F-D8B5-47D6-868A-F77FE55091F4}">
          <p14:sldIdLst>
            <p14:sldId id="263"/>
            <p14:sldId id="258"/>
            <p14:sldId id="336"/>
            <p14:sldId id="341"/>
            <p14:sldId id="337"/>
            <p14:sldId id="338"/>
            <p14:sldId id="339"/>
            <p14:sldId id="342"/>
          </p14:sldIdLst>
        </p14:section>
        <p14:section name="Gitの基礎" id="{F72D8D03-1769-4E60-9537-387FCAF1B238}">
          <p14:sldIdLst>
            <p14:sldId id="264"/>
            <p14:sldId id="259"/>
            <p14:sldId id="268"/>
            <p14:sldId id="270"/>
            <p14:sldId id="269"/>
            <p14:sldId id="271"/>
            <p14:sldId id="272"/>
            <p14:sldId id="273"/>
            <p14:sldId id="274"/>
            <p14:sldId id="275"/>
            <p14:sldId id="281"/>
            <p14:sldId id="282"/>
            <p14:sldId id="277"/>
            <p14:sldId id="278"/>
            <p14:sldId id="279"/>
            <p14:sldId id="280"/>
            <p14:sldId id="283"/>
            <p14:sldId id="284"/>
            <p14:sldId id="285"/>
            <p14:sldId id="287"/>
            <p14:sldId id="288"/>
            <p14:sldId id="291"/>
            <p14:sldId id="292"/>
            <p14:sldId id="289"/>
            <p14:sldId id="290"/>
            <p14:sldId id="293"/>
            <p14:sldId id="295"/>
            <p14:sldId id="296"/>
            <p14:sldId id="297"/>
            <p14:sldId id="298"/>
            <p14:sldId id="299"/>
            <p14:sldId id="313"/>
          </p14:sldIdLst>
        </p14:section>
        <p14:section name="リモートリポジトリを使う" id="{6EEBAC29-B10D-4CD1-A71D-C8473A180512}">
          <p14:sldIdLst>
            <p14:sldId id="265"/>
            <p14:sldId id="260"/>
            <p14:sldId id="300"/>
            <p14:sldId id="301"/>
            <p14:sldId id="302"/>
            <p14:sldId id="303"/>
            <p14:sldId id="304"/>
            <p14:sldId id="305"/>
            <p14:sldId id="306"/>
            <p14:sldId id="307"/>
            <p14:sldId id="308"/>
            <p14:sldId id="310"/>
            <p14:sldId id="309"/>
            <p14:sldId id="311"/>
            <p14:sldId id="312"/>
            <p14:sldId id="314"/>
          </p14:sldIdLst>
        </p14:section>
        <p14:section name="ブランチを作ろう" id="{37AEF507-CD82-4682-B531-0D7B218EB91C}">
          <p14:sldIdLst>
            <p14:sldId id="266"/>
            <p14:sldId id="261"/>
            <p14:sldId id="316"/>
            <p14:sldId id="317"/>
            <p14:sldId id="318"/>
            <p14:sldId id="319"/>
            <p14:sldId id="320"/>
            <p14:sldId id="321"/>
            <p14:sldId id="322"/>
            <p14:sldId id="326"/>
            <p14:sldId id="325"/>
            <p14:sldId id="324"/>
            <p14:sldId id="327"/>
            <p14:sldId id="328"/>
            <p14:sldId id="329"/>
            <p14:sldId id="331"/>
            <p14:sldId id="332"/>
            <p14:sldId id="333"/>
            <p14:sldId id="334"/>
            <p14:sldId id="335"/>
            <p14:sldId id="315"/>
          </p14:sldIdLst>
        </p14:section>
        <p14:section name="VSCodeでGitしよう" id="{5DDAD119-FCBA-4852-923B-BF514A9E6B6F}">
          <p14:sldIdLst>
            <p14:sldId id="267"/>
            <p14:sldId id="262"/>
            <p14:sldId id="343"/>
            <p14:sldId id="344"/>
            <p14:sldId id="345"/>
            <p14:sldId id="346"/>
            <p14:sldId id="347"/>
          </p14:sldIdLst>
        </p14:section>
        <p14:section name="更新履歴" id="{474F14F0-A20F-43C5-B672-7D2A4996CC74}">
          <p14:sldIdLst>
            <p14:sldId id="34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0" autoAdjust="0"/>
    <p:restoredTop sz="83806" autoAdjust="0"/>
  </p:normalViewPr>
  <p:slideViewPr>
    <p:cSldViewPr snapToGrid="0" snapToObjects="1">
      <p:cViewPr varScale="1">
        <p:scale>
          <a:sx n="76" d="100"/>
          <a:sy n="76" d="100"/>
        </p:scale>
        <p:origin x="1464"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B4A795-8E3B-4DF7-842D-59EA4EB93324}" type="datetimeFigureOut">
              <a:rPr kumimoji="1" lang="ja-JP" altLang="en-US" smtClean="0"/>
              <a:t>2020/4/4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B16DDB-0947-4B10-B414-A752C024D82B}" type="slidenum">
              <a:rPr kumimoji="1" lang="ja-JP" altLang="en-US" smtClean="0"/>
              <a:t>‹#›</a:t>
            </a:fld>
            <a:endParaRPr kumimoji="1" lang="ja-JP" altLang="en-US"/>
          </a:p>
        </p:txBody>
      </p:sp>
    </p:spTree>
    <p:extLst>
      <p:ext uri="{BB962C8B-B14F-4D97-AF65-F5344CB8AC3E}">
        <p14:creationId xmlns:p14="http://schemas.microsoft.com/office/powerpoint/2010/main" val="36062138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0B16DDB-0947-4B10-B414-A752C024D82B}" type="slidenum">
              <a:rPr kumimoji="1" lang="ja-JP" altLang="en-US" smtClean="0"/>
              <a:t>1</a:t>
            </a:fld>
            <a:endParaRPr kumimoji="1" lang="ja-JP" altLang="en-US"/>
          </a:p>
        </p:txBody>
      </p:sp>
    </p:spTree>
    <p:extLst>
      <p:ext uri="{BB962C8B-B14F-4D97-AF65-F5344CB8AC3E}">
        <p14:creationId xmlns:p14="http://schemas.microsoft.com/office/powerpoint/2010/main" val="2882060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0B16DDB-0947-4B10-B414-A752C024D82B}" type="slidenum">
              <a:rPr kumimoji="1" lang="ja-JP" altLang="en-US" smtClean="0"/>
              <a:t>65</a:t>
            </a:fld>
            <a:endParaRPr kumimoji="1" lang="ja-JP" altLang="en-US"/>
          </a:p>
        </p:txBody>
      </p:sp>
    </p:spTree>
    <p:extLst>
      <p:ext uri="{BB962C8B-B14F-4D97-AF65-F5344CB8AC3E}">
        <p14:creationId xmlns:p14="http://schemas.microsoft.com/office/powerpoint/2010/main" val="1508942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0B16DDB-0947-4B10-B414-A752C024D82B}" type="slidenum">
              <a:rPr kumimoji="1" lang="ja-JP" altLang="en-US" smtClean="0"/>
              <a:t>67</a:t>
            </a:fld>
            <a:endParaRPr kumimoji="1" lang="ja-JP" altLang="en-US"/>
          </a:p>
        </p:txBody>
      </p:sp>
    </p:spTree>
    <p:extLst>
      <p:ext uri="{BB962C8B-B14F-4D97-AF65-F5344CB8AC3E}">
        <p14:creationId xmlns:p14="http://schemas.microsoft.com/office/powerpoint/2010/main" val="1597151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0B16DDB-0947-4B10-B414-A752C024D82B}" type="slidenum">
              <a:rPr kumimoji="1" lang="ja-JP" altLang="en-US" smtClean="0"/>
              <a:t>7</a:t>
            </a:fld>
            <a:endParaRPr kumimoji="1" lang="ja-JP" altLang="en-US"/>
          </a:p>
        </p:txBody>
      </p:sp>
    </p:spTree>
    <p:extLst>
      <p:ext uri="{BB962C8B-B14F-4D97-AF65-F5344CB8AC3E}">
        <p14:creationId xmlns:p14="http://schemas.microsoft.com/office/powerpoint/2010/main" val="1100149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0B16DDB-0947-4B10-B414-A752C024D82B}" type="slidenum">
              <a:rPr kumimoji="1" lang="ja-JP" altLang="en-US" smtClean="0"/>
              <a:t>8</a:t>
            </a:fld>
            <a:endParaRPr kumimoji="1" lang="ja-JP" altLang="en-US"/>
          </a:p>
        </p:txBody>
      </p:sp>
    </p:spTree>
    <p:extLst>
      <p:ext uri="{BB962C8B-B14F-4D97-AF65-F5344CB8AC3E}">
        <p14:creationId xmlns:p14="http://schemas.microsoft.com/office/powerpoint/2010/main" val="54946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0B16DDB-0947-4B10-B414-A752C024D82B}" type="slidenum">
              <a:rPr kumimoji="1" lang="ja-JP" altLang="en-US" smtClean="0"/>
              <a:t>9</a:t>
            </a:fld>
            <a:endParaRPr kumimoji="1" lang="ja-JP" altLang="en-US"/>
          </a:p>
        </p:txBody>
      </p:sp>
    </p:spTree>
    <p:extLst>
      <p:ext uri="{BB962C8B-B14F-4D97-AF65-F5344CB8AC3E}">
        <p14:creationId xmlns:p14="http://schemas.microsoft.com/office/powerpoint/2010/main" val="1823687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90B16DDB-0947-4B10-B414-A752C024D82B}" type="slidenum">
              <a:rPr kumimoji="1" lang="ja-JP" altLang="en-US" smtClean="0"/>
              <a:t>11</a:t>
            </a:fld>
            <a:endParaRPr kumimoji="1" lang="ja-JP" altLang="en-US"/>
          </a:p>
        </p:txBody>
      </p:sp>
    </p:spTree>
    <p:extLst>
      <p:ext uri="{BB962C8B-B14F-4D97-AF65-F5344CB8AC3E}">
        <p14:creationId xmlns:p14="http://schemas.microsoft.com/office/powerpoint/2010/main" val="285800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0B16DDB-0947-4B10-B414-A752C024D82B}" type="slidenum">
              <a:rPr kumimoji="1" lang="ja-JP" altLang="en-US" smtClean="0"/>
              <a:t>15</a:t>
            </a:fld>
            <a:endParaRPr kumimoji="1" lang="ja-JP" altLang="en-US"/>
          </a:p>
        </p:txBody>
      </p:sp>
    </p:spTree>
    <p:extLst>
      <p:ext uri="{BB962C8B-B14F-4D97-AF65-F5344CB8AC3E}">
        <p14:creationId xmlns:p14="http://schemas.microsoft.com/office/powerpoint/2010/main" val="2884512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90B16DDB-0947-4B10-B414-A752C024D82B}" type="slidenum">
              <a:rPr kumimoji="1" lang="ja-JP" altLang="en-US" smtClean="0"/>
              <a:t>19</a:t>
            </a:fld>
            <a:endParaRPr kumimoji="1" lang="ja-JP" altLang="en-US"/>
          </a:p>
        </p:txBody>
      </p:sp>
    </p:spTree>
    <p:extLst>
      <p:ext uri="{BB962C8B-B14F-4D97-AF65-F5344CB8AC3E}">
        <p14:creationId xmlns:p14="http://schemas.microsoft.com/office/powerpoint/2010/main" val="29613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90B16DDB-0947-4B10-B414-A752C024D82B}" type="slidenum">
              <a:rPr kumimoji="1" lang="ja-JP" altLang="en-US" smtClean="0"/>
              <a:t>31</a:t>
            </a:fld>
            <a:endParaRPr kumimoji="1" lang="ja-JP" altLang="en-US"/>
          </a:p>
        </p:txBody>
      </p:sp>
    </p:spTree>
    <p:extLst>
      <p:ext uri="{BB962C8B-B14F-4D97-AF65-F5344CB8AC3E}">
        <p14:creationId xmlns:p14="http://schemas.microsoft.com/office/powerpoint/2010/main" val="1403423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90B16DDB-0947-4B10-B414-A752C024D82B}" type="slidenum">
              <a:rPr kumimoji="1" lang="ja-JP" altLang="en-US" smtClean="0"/>
              <a:t>51</a:t>
            </a:fld>
            <a:endParaRPr kumimoji="1" lang="ja-JP" altLang="en-US"/>
          </a:p>
        </p:txBody>
      </p:sp>
    </p:spTree>
    <p:extLst>
      <p:ext uri="{BB962C8B-B14F-4D97-AF65-F5344CB8AC3E}">
        <p14:creationId xmlns:p14="http://schemas.microsoft.com/office/powerpoint/2010/main" val="1782298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4"/>
            <a:ext cx="7848600" cy="1927225"/>
          </a:xfrm>
        </p:spPr>
        <p:txBody>
          <a:bodyPr anchor="b">
            <a:noAutofit/>
          </a:bodyPr>
          <a:lstStyle>
            <a:lvl1pPr>
              <a:defRPr sz="3038" b="1" cap="none" baseline="0">
                <a:solidFill>
                  <a:schemeClr val="tx1"/>
                </a:solidFill>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ja-JP" altLang="en-US" dirty="0"/>
              <a:t>マスター サブタイトルの書式設定</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Date Placeholder 3"/>
          <p:cNvSpPr>
            <a:spLocks noGrp="1"/>
          </p:cNvSpPr>
          <p:nvPr>
            <p:ph type="dt" sz="half" idx="2"/>
          </p:nvPr>
        </p:nvSpPr>
        <p:spPr>
          <a:xfrm>
            <a:off x="457200" y="5688"/>
            <a:ext cx="2413000" cy="209216"/>
          </a:xfrm>
          <a:prstGeom prst="rect">
            <a:avLst/>
          </a:prstGeom>
        </p:spPr>
        <p:txBody>
          <a:bodyPr vert="horz" lIns="91440" tIns="45720" rIns="91440" bIns="45720" rtlCol="0" anchor="ctr"/>
          <a:lstStyle>
            <a:lvl1pPr algn="l">
              <a:defRPr sz="1100">
                <a:solidFill>
                  <a:srgbClr val="FFFFFF"/>
                </a:solidFill>
              </a:defRPr>
            </a:lvl1pPr>
          </a:lstStyle>
          <a:p>
            <a:r>
              <a:rPr lang="en-US" altLang="ja-JP"/>
              <a:t>2020/04/04</a:t>
            </a:r>
            <a:endParaRPr lang="ja-JP" altLang="en-US"/>
          </a:p>
        </p:txBody>
      </p:sp>
      <p:sp>
        <p:nvSpPr>
          <p:cNvPr id="17" name="Footer Placeholder 4"/>
          <p:cNvSpPr>
            <a:spLocks noGrp="1"/>
          </p:cNvSpPr>
          <p:nvPr>
            <p:ph type="ftr" sz="quarter" idx="3"/>
          </p:nvPr>
        </p:nvSpPr>
        <p:spPr>
          <a:xfrm>
            <a:off x="3153418" y="5690"/>
            <a:ext cx="4895850" cy="214905"/>
          </a:xfrm>
          <a:prstGeom prst="rect">
            <a:avLst/>
          </a:prstGeom>
        </p:spPr>
        <p:txBody>
          <a:bodyPr vert="horz" lIns="91440" tIns="45720" rIns="91440" bIns="45720" rtlCol="0" anchor="ctr">
            <a:noAutofit/>
          </a:bodyPr>
          <a:lstStyle>
            <a:lvl1pPr algn="ctr">
              <a:defRPr sz="1100">
                <a:solidFill>
                  <a:srgbClr val="FFFFFF"/>
                </a:solidFill>
              </a:defRPr>
            </a:lvl1pPr>
          </a:lstStyle>
          <a:p>
            <a:r>
              <a:rPr lang="en-US" altLang="ja-JP"/>
              <a:t>Git Tutorial</a:t>
            </a:r>
            <a:endParaRPr lang="ja-JP" altLang="en-US"/>
          </a:p>
        </p:txBody>
      </p:sp>
      <p:sp>
        <p:nvSpPr>
          <p:cNvPr id="19" name="Slide Number Placeholder 5"/>
          <p:cNvSpPr>
            <a:spLocks noGrp="1"/>
          </p:cNvSpPr>
          <p:nvPr>
            <p:ph type="sldNum" sz="quarter" idx="4"/>
          </p:nvPr>
        </p:nvSpPr>
        <p:spPr>
          <a:xfrm>
            <a:off x="8049269" y="5688"/>
            <a:ext cx="1066800" cy="209216"/>
          </a:xfrm>
          <a:prstGeom prst="rect">
            <a:avLst/>
          </a:prstGeom>
        </p:spPr>
        <p:txBody>
          <a:bodyPr vert="horz" lIns="91440" tIns="45720" rIns="91440" bIns="45720" rtlCol="0" anchor="ctr"/>
          <a:lstStyle>
            <a:lvl1pPr algn="ctr">
              <a:defRPr sz="1800" b="1">
                <a:solidFill>
                  <a:srgbClr val="FFFFFF"/>
                </a:solidFill>
              </a:defRPr>
            </a:lvl1pPr>
          </a:lstStyle>
          <a:p>
            <a:fld id="{BD84B515-6EF4-D642-B309-5ED90DAA2A6E}" type="slidenum">
              <a:rPr lang="ja-JP" altLang="en-US" smtClean="0"/>
              <a:pPr/>
              <a:t>‹#›</a:t>
            </a:fld>
            <a:endParaRPr lang="ja-JP" altLang="en-US"/>
          </a:p>
        </p:txBody>
      </p:sp>
    </p:spTree>
    <p:extLst>
      <p:ext uri="{BB962C8B-B14F-4D97-AF65-F5344CB8AC3E}">
        <p14:creationId xmlns:p14="http://schemas.microsoft.com/office/powerpoint/2010/main" val="62338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r>
              <a:rPr kumimoji="1" lang="en-US" altLang="ja-JP"/>
              <a:t>2020/04/04</a:t>
            </a:r>
            <a:endParaRPr kumimoji="1" lang="ja-JP" altLang="en-US"/>
          </a:p>
        </p:txBody>
      </p:sp>
      <p:sp>
        <p:nvSpPr>
          <p:cNvPr id="5" name="Footer Placeholder 4"/>
          <p:cNvSpPr>
            <a:spLocks noGrp="1"/>
          </p:cNvSpPr>
          <p:nvPr>
            <p:ph type="ftr" sz="quarter" idx="11"/>
          </p:nvPr>
        </p:nvSpPr>
        <p:spPr/>
        <p:txBody>
          <a:bodyPr/>
          <a:lstStyle/>
          <a:p>
            <a:r>
              <a:rPr kumimoji="1" lang="en-US" altLang="ja-JP"/>
              <a:t>Git Tutorial</a:t>
            </a:r>
            <a:endParaRPr kumimoji="1" lang="ja-JP" altLang="en-US"/>
          </a:p>
        </p:txBody>
      </p:sp>
      <p:sp>
        <p:nvSpPr>
          <p:cNvPr id="6" name="Slide Number Placeholder 5"/>
          <p:cNvSpPr>
            <a:spLocks noGrp="1"/>
          </p:cNvSpPr>
          <p:nvPr>
            <p:ph type="sldNum" sz="quarter" idx="12"/>
          </p:nvPr>
        </p:nvSpPr>
        <p:spPr/>
        <p:txBody>
          <a:bodyPr/>
          <a:lstStyle/>
          <a:p>
            <a:fld id="{BD84B515-6EF4-D642-B309-5ED90DAA2A6E}" type="slidenum">
              <a:rPr kumimoji="1" lang="ja-JP" altLang="en-US" smtClean="0"/>
              <a:t>‹#›</a:t>
            </a:fld>
            <a:endParaRPr kumimoji="1" lang="ja-JP" altLang="en-US"/>
          </a:p>
        </p:txBody>
      </p:sp>
    </p:spTree>
    <p:extLst>
      <p:ext uri="{BB962C8B-B14F-4D97-AF65-F5344CB8AC3E}">
        <p14:creationId xmlns:p14="http://schemas.microsoft.com/office/powerpoint/2010/main" val="231027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a:t>2020/04/04</a:t>
            </a:r>
            <a:endParaRPr kumimoji="1" lang="ja-JP" altLang="en-US"/>
          </a:p>
        </p:txBody>
      </p:sp>
      <p:sp>
        <p:nvSpPr>
          <p:cNvPr id="5" name="Footer Placeholder 4"/>
          <p:cNvSpPr>
            <a:spLocks noGrp="1"/>
          </p:cNvSpPr>
          <p:nvPr>
            <p:ph type="ftr" sz="quarter" idx="11"/>
          </p:nvPr>
        </p:nvSpPr>
        <p:spPr/>
        <p:txBody>
          <a:bodyPr/>
          <a:lstStyle/>
          <a:p>
            <a:r>
              <a:rPr kumimoji="1" lang="en-US" altLang="ja-JP"/>
              <a:t>Git Tutorial</a:t>
            </a:r>
            <a:endParaRPr kumimoji="1" lang="ja-JP" altLang="en-US"/>
          </a:p>
        </p:txBody>
      </p:sp>
      <p:sp>
        <p:nvSpPr>
          <p:cNvPr id="6" name="Slide Number Placeholder 5"/>
          <p:cNvSpPr>
            <a:spLocks noGrp="1"/>
          </p:cNvSpPr>
          <p:nvPr>
            <p:ph type="sldNum" sz="quarter" idx="12"/>
          </p:nvPr>
        </p:nvSpPr>
        <p:spPr/>
        <p:txBody>
          <a:bodyPr/>
          <a:lstStyle/>
          <a:p>
            <a:fld id="{BD84B515-6EF4-D642-B309-5ED90DAA2A6E}" type="slidenum">
              <a:rPr kumimoji="1" lang="ja-JP" altLang="en-US" smtClean="0"/>
              <a:t>‹#›</a:t>
            </a:fld>
            <a:endParaRPr kumimoji="1" lang="ja-JP" altLang="en-US"/>
          </a:p>
        </p:txBody>
      </p:sp>
    </p:spTree>
    <p:extLst>
      <p:ext uri="{BB962C8B-B14F-4D97-AF65-F5344CB8AC3E}">
        <p14:creationId xmlns:p14="http://schemas.microsoft.com/office/powerpoint/2010/main" val="226573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3375"/>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p:cNvSpPr>
            <a:spLocks noGrp="1"/>
          </p:cNvSpPr>
          <p:nvPr>
            <p:ph type="sldNum" sz="quarter" idx="12"/>
          </p:nvPr>
        </p:nvSpPr>
        <p:spPr/>
        <p:txBody>
          <a:bodyPr/>
          <a:lstStyle/>
          <a:p>
            <a:fld id="{78AD36E4-520B-4FB0-B2CC-D864D125A6BA}" type="slidenum">
              <a:rPr kumimoji="1" lang="ja-JP" altLang="en-US" smtClean="0"/>
              <a:t>‹#›</a:t>
            </a:fld>
            <a:endParaRPr kumimoji="1" lang="ja-JP" altLang="en-US"/>
          </a:p>
        </p:txBody>
      </p:sp>
    </p:spTree>
    <p:extLst>
      <p:ext uri="{BB962C8B-B14F-4D97-AF65-F5344CB8AC3E}">
        <p14:creationId xmlns:p14="http://schemas.microsoft.com/office/powerpoint/2010/main" val="740283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p:cNvSpPr>
            <a:spLocks noGrp="1"/>
          </p:cNvSpPr>
          <p:nvPr>
            <p:ph type="sldNum" sz="quarter" idx="12"/>
          </p:nvPr>
        </p:nvSpPr>
        <p:spPr/>
        <p:txBody>
          <a:bodyPr/>
          <a:lstStyle/>
          <a:p>
            <a:fld id="{78AD36E4-520B-4FB0-B2CC-D864D125A6BA}" type="slidenum">
              <a:rPr kumimoji="1" lang="ja-JP" altLang="en-US" smtClean="0"/>
              <a:t>‹#›</a:t>
            </a:fld>
            <a:endParaRPr kumimoji="1" lang="ja-JP" altLang="en-US"/>
          </a:p>
        </p:txBody>
      </p:sp>
    </p:spTree>
    <p:extLst>
      <p:ext uri="{BB962C8B-B14F-4D97-AF65-F5344CB8AC3E}">
        <p14:creationId xmlns:p14="http://schemas.microsoft.com/office/powerpoint/2010/main" val="1564286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41"/>
            <a:ext cx="7886700" cy="2852737"/>
          </a:xfrm>
        </p:spPr>
        <p:txBody>
          <a:bodyPr anchor="b"/>
          <a:lstStyle>
            <a:lvl1pPr>
              <a:defRPr sz="3375"/>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6"/>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p:cNvSpPr>
            <a:spLocks noGrp="1"/>
          </p:cNvSpPr>
          <p:nvPr>
            <p:ph type="sldNum" sz="quarter" idx="12"/>
          </p:nvPr>
        </p:nvSpPr>
        <p:spPr/>
        <p:txBody>
          <a:bodyPr/>
          <a:lstStyle/>
          <a:p>
            <a:fld id="{78AD36E4-520B-4FB0-B2CC-D864D125A6BA}" type="slidenum">
              <a:rPr kumimoji="1" lang="ja-JP" altLang="en-US" smtClean="0"/>
              <a:t>‹#›</a:t>
            </a:fld>
            <a:endParaRPr kumimoji="1" lang="ja-JP" altLang="en-US"/>
          </a:p>
        </p:txBody>
      </p:sp>
    </p:spTree>
    <p:extLst>
      <p:ext uri="{BB962C8B-B14F-4D97-AF65-F5344CB8AC3E}">
        <p14:creationId xmlns:p14="http://schemas.microsoft.com/office/powerpoint/2010/main" val="1463508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r>
              <a:rPr kumimoji="1" lang="en-US" altLang="ja-JP"/>
              <a:t>2020/04/04</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Git Tutorial</a:t>
            </a:r>
            <a:endParaRPr kumimoji="1" lang="ja-JP" altLang="en-US"/>
          </a:p>
        </p:txBody>
      </p:sp>
      <p:sp>
        <p:nvSpPr>
          <p:cNvPr id="7" name="スライド番号プレースホルダー 6"/>
          <p:cNvSpPr>
            <a:spLocks noGrp="1"/>
          </p:cNvSpPr>
          <p:nvPr>
            <p:ph type="sldNum" sz="quarter" idx="12"/>
          </p:nvPr>
        </p:nvSpPr>
        <p:spPr/>
        <p:txBody>
          <a:bodyPr/>
          <a:lstStyle/>
          <a:p>
            <a:fld id="{78AD36E4-520B-4FB0-B2CC-D864D125A6BA}" type="slidenum">
              <a:rPr kumimoji="1" lang="ja-JP" altLang="en-US" smtClean="0"/>
              <a:t>‹#›</a:t>
            </a:fld>
            <a:endParaRPr kumimoji="1" lang="ja-JP" altLang="en-US"/>
          </a:p>
        </p:txBody>
      </p:sp>
    </p:spTree>
    <p:extLst>
      <p:ext uri="{BB962C8B-B14F-4D97-AF65-F5344CB8AC3E}">
        <p14:creationId xmlns:p14="http://schemas.microsoft.com/office/powerpoint/2010/main" val="2050242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8"/>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1"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r>
              <a:rPr kumimoji="1" lang="en-US" altLang="ja-JP"/>
              <a:t>2020/04/04</a:t>
            </a:r>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Git Tutorial</a:t>
            </a:r>
            <a:endParaRPr kumimoji="1" lang="ja-JP" altLang="en-US"/>
          </a:p>
        </p:txBody>
      </p:sp>
      <p:sp>
        <p:nvSpPr>
          <p:cNvPr id="9" name="スライド番号プレースホルダー 8"/>
          <p:cNvSpPr>
            <a:spLocks noGrp="1"/>
          </p:cNvSpPr>
          <p:nvPr>
            <p:ph type="sldNum" sz="quarter" idx="12"/>
          </p:nvPr>
        </p:nvSpPr>
        <p:spPr/>
        <p:txBody>
          <a:bodyPr/>
          <a:lstStyle/>
          <a:p>
            <a:fld id="{78AD36E4-520B-4FB0-B2CC-D864D125A6BA}" type="slidenum">
              <a:rPr kumimoji="1" lang="ja-JP" altLang="en-US" smtClean="0"/>
              <a:t>‹#›</a:t>
            </a:fld>
            <a:endParaRPr kumimoji="1" lang="ja-JP" altLang="en-US"/>
          </a:p>
        </p:txBody>
      </p:sp>
    </p:spTree>
    <p:extLst>
      <p:ext uri="{BB962C8B-B14F-4D97-AF65-F5344CB8AC3E}">
        <p14:creationId xmlns:p14="http://schemas.microsoft.com/office/powerpoint/2010/main" val="2054480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r>
              <a:rPr kumimoji="1" lang="en-US" altLang="ja-JP"/>
              <a:t>2020/04/04</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Git Tutorial</a:t>
            </a:r>
            <a:endParaRPr kumimoji="1" lang="ja-JP" altLang="en-US"/>
          </a:p>
        </p:txBody>
      </p:sp>
      <p:sp>
        <p:nvSpPr>
          <p:cNvPr id="5" name="スライド番号プレースホルダー 4"/>
          <p:cNvSpPr>
            <a:spLocks noGrp="1"/>
          </p:cNvSpPr>
          <p:nvPr>
            <p:ph type="sldNum" sz="quarter" idx="12"/>
          </p:nvPr>
        </p:nvSpPr>
        <p:spPr/>
        <p:txBody>
          <a:bodyPr/>
          <a:lstStyle/>
          <a:p>
            <a:fld id="{78AD36E4-520B-4FB0-B2CC-D864D125A6BA}" type="slidenum">
              <a:rPr kumimoji="1" lang="ja-JP" altLang="en-US" smtClean="0"/>
              <a:t>‹#›</a:t>
            </a:fld>
            <a:endParaRPr kumimoji="1" lang="ja-JP" altLang="en-US"/>
          </a:p>
        </p:txBody>
      </p:sp>
    </p:spTree>
    <p:extLst>
      <p:ext uri="{BB962C8B-B14F-4D97-AF65-F5344CB8AC3E}">
        <p14:creationId xmlns:p14="http://schemas.microsoft.com/office/powerpoint/2010/main" val="266035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a:t>2020/04/04</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Git Tutorial</a:t>
            </a:r>
            <a:endParaRPr kumimoji="1" lang="ja-JP" altLang="en-US"/>
          </a:p>
        </p:txBody>
      </p:sp>
      <p:sp>
        <p:nvSpPr>
          <p:cNvPr id="4" name="スライド番号プレースホルダー 3"/>
          <p:cNvSpPr>
            <a:spLocks noGrp="1"/>
          </p:cNvSpPr>
          <p:nvPr>
            <p:ph type="sldNum" sz="quarter" idx="12"/>
          </p:nvPr>
        </p:nvSpPr>
        <p:spPr/>
        <p:txBody>
          <a:bodyPr/>
          <a:lstStyle/>
          <a:p>
            <a:fld id="{78AD36E4-520B-4FB0-B2CC-D864D125A6BA}" type="slidenum">
              <a:rPr kumimoji="1" lang="ja-JP" altLang="en-US" smtClean="0"/>
              <a:t>‹#›</a:t>
            </a:fld>
            <a:endParaRPr kumimoji="1" lang="ja-JP" altLang="en-US"/>
          </a:p>
        </p:txBody>
      </p:sp>
    </p:spTree>
    <p:extLst>
      <p:ext uri="{BB962C8B-B14F-4D97-AF65-F5344CB8AC3E}">
        <p14:creationId xmlns:p14="http://schemas.microsoft.com/office/powerpoint/2010/main" val="195174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18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a:t>2020/04/04</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Git Tutorial</a:t>
            </a:r>
            <a:endParaRPr kumimoji="1" lang="ja-JP" altLang="en-US"/>
          </a:p>
        </p:txBody>
      </p:sp>
      <p:sp>
        <p:nvSpPr>
          <p:cNvPr id="7" name="スライド番号プレースホルダー 6"/>
          <p:cNvSpPr>
            <a:spLocks noGrp="1"/>
          </p:cNvSpPr>
          <p:nvPr>
            <p:ph type="sldNum" sz="quarter" idx="12"/>
          </p:nvPr>
        </p:nvSpPr>
        <p:spPr/>
        <p:txBody>
          <a:bodyPr/>
          <a:lstStyle/>
          <a:p>
            <a:fld id="{78AD36E4-520B-4FB0-B2CC-D864D125A6BA}" type="slidenum">
              <a:rPr kumimoji="1" lang="ja-JP" altLang="en-US" smtClean="0"/>
              <a:t>‹#›</a:t>
            </a:fld>
            <a:endParaRPr kumimoji="1" lang="ja-JP" altLang="en-US"/>
          </a:p>
        </p:txBody>
      </p:sp>
    </p:spTree>
    <p:extLst>
      <p:ext uri="{BB962C8B-B14F-4D97-AF65-F5344CB8AC3E}">
        <p14:creationId xmlns:p14="http://schemas.microsoft.com/office/powerpoint/2010/main" val="1088544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r>
              <a:rPr kumimoji="1" lang="en-US" altLang="ja-JP"/>
              <a:t>2020/04/04</a:t>
            </a:r>
            <a:endParaRPr kumimoji="1" lang="ja-JP" altLang="en-US"/>
          </a:p>
        </p:txBody>
      </p:sp>
      <p:sp>
        <p:nvSpPr>
          <p:cNvPr id="5" name="Footer Placeholder 4"/>
          <p:cNvSpPr>
            <a:spLocks noGrp="1"/>
          </p:cNvSpPr>
          <p:nvPr>
            <p:ph type="ftr" sz="quarter" idx="11"/>
          </p:nvPr>
        </p:nvSpPr>
        <p:spPr/>
        <p:txBody>
          <a:bodyPr/>
          <a:lstStyle/>
          <a:p>
            <a:r>
              <a:rPr kumimoji="1" lang="en-US" altLang="ja-JP"/>
              <a:t>Git Tutorial</a:t>
            </a:r>
            <a:endParaRPr kumimoji="1" lang="ja-JP" altLang="en-US"/>
          </a:p>
        </p:txBody>
      </p:sp>
      <p:sp>
        <p:nvSpPr>
          <p:cNvPr id="7" name="Slide Number Placeholder 5"/>
          <p:cNvSpPr>
            <a:spLocks noGrp="1"/>
          </p:cNvSpPr>
          <p:nvPr>
            <p:ph type="sldNum" sz="quarter" idx="4"/>
          </p:nvPr>
        </p:nvSpPr>
        <p:spPr>
          <a:xfrm>
            <a:off x="8049269" y="5688"/>
            <a:ext cx="1066800" cy="209216"/>
          </a:xfrm>
          <a:prstGeom prst="rect">
            <a:avLst/>
          </a:prstGeom>
        </p:spPr>
        <p:txBody>
          <a:bodyPr vert="horz" lIns="91440" tIns="45720" rIns="91440" bIns="45720" rtlCol="0" anchor="ctr"/>
          <a:lstStyle>
            <a:lvl1pPr algn="ctr">
              <a:defRPr sz="1200" b="1">
                <a:solidFill>
                  <a:srgbClr val="FFFFFF"/>
                </a:solidFill>
              </a:defRPr>
            </a:lvl1pPr>
          </a:lstStyle>
          <a:p>
            <a:fld id="{BD84B515-6EF4-D642-B309-5ED90DAA2A6E}" type="slidenum">
              <a:rPr kumimoji="1" lang="ja-JP" altLang="en-US" smtClean="0"/>
              <a:t>‹#›</a:t>
            </a:fld>
            <a:endParaRPr kumimoji="1" lang="ja-JP" altLang="en-US"/>
          </a:p>
        </p:txBody>
      </p:sp>
    </p:spTree>
    <p:extLst>
      <p:ext uri="{BB962C8B-B14F-4D97-AF65-F5344CB8AC3E}">
        <p14:creationId xmlns:p14="http://schemas.microsoft.com/office/powerpoint/2010/main" val="1904549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18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8"/>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kumimoji="1" lang="ja-JP" altLang="en-US"/>
              <a:t>プレースホルダーまでドラッグするかアイコンをクリックして図を追加</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a:t>2020/04/04</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Git Tutorial</a:t>
            </a:r>
            <a:endParaRPr kumimoji="1" lang="ja-JP" altLang="en-US"/>
          </a:p>
        </p:txBody>
      </p:sp>
      <p:sp>
        <p:nvSpPr>
          <p:cNvPr id="7" name="スライド番号プレースホルダー 6"/>
          <p:cNvSpPr>
            <a:spLocks noGrp="1"/>
          </p:cNvSpPr>
          <p:nvPr>
            <p:ph type="sldNum" sz="quarter" idx="12"/>
          </p:nvPr>
        </p:nvSpPr>
        <p:spPr/>
        <p:txBody>
          <a:bodyPr/>
          <a:lstStyle/>
          <a:p>
            <a:fld id="{78AD36E4-520B-4FB0-B2CC-D864D125A6BA}" type="slidenum">
              <a:rPr kumimoji="1" lang="ja-JP" altLang="en-US" smtClean="0"/>
              <a:t>‹#›</a:t>
            </a:fld>
            <a:endParaRPr kumimoji="1" lang="ja-JP" altLang="en-US"/>
          </a:p>
        </p:txBody>
      </p:sp>
    </p:spTree>
    <p:extLst>
      <p:ext uri="{BB962C8B-B14F-4D97-AF65-F5344CB8AC3E}">
        <p14:creationId xmlns:p14="http://schemas.microsoft.com/office/powerpoint/2010/main" val="755953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p:cNvSpPr>
            <a:spLocks noGrp="1"/>
          </p:cNvSpPr>
          <p:nvPr>
            <p:ph type="sldNum" sz="quarter" idx="12"/>
          </p:nvPr>
        </p:nvSpPr>
        <p:spPr/>
        <p:txBody>
          <a:bodyPr/>
          <a:lstStyle/>
          <a:p>
            <a:fld id="{78AD36E4-520B-4FB0-B2CC-D864D125A6BA}" type="slidenum">
              <a:rPr kumimoji="1" lang="ja-JP" altLang="en-US" smtClean="0"/>
              <a:t>‹#›</a:t>
            </a:fld>
            <a:endParaRPr kumimoji="1" lang="ja-JP" altLang="en-US"/>
          </a:p>
        </p:txBody>
      </p:sp>
    </p:spTree>
    <p:extLst>
      <p:ext uri="{BB962C8B-B14F-4D97-AF65-F5344CB8AC3E}">
        <p14:creationId xmlns:p14="http://schemas.microsoft.com/office/powerpoint/2010/main" val="802731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6"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1"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p:cNvSpPr>
            <a:spLocks noGrp="1"/>
          </p:cNvSpPr>
          <p:nvPr>
            <p:ph type="sldNum" sz="quarter" idx="12"/>
          </p:nvPr>
        </p:nvSpPr>
        <p:spPr/>
        <p:txBody>
          <a:bodyPr/>
          <a:lstStyle/>
          <a:p>
            <a:fld id="{78AD36E4-520B-4FB0-B2CC-D864D125A6BA}" type="slidenum">
              <a:rPr kumimoji="1" lang="ja-JP" altLang="en-US" smtClean="0"/>
              <a:t>‹#›</a:t>
            </a:fld>
            <a:endParaRPr kumimoji="1" lang="ja-JP" altLang="en-US"/>
          </a:p>
        </p:txBody>
      </p:sp>
    </p:spTree>
    <p:extLst>
      <p:ext uri="{BB962C8B-B14F-4D97-AF65-F5344CB8AC3E}">
        <p14:creationId xmlns:p14="http://schemas.microsoft.com/office/powerpoint/2010/main" val="1016789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27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2313" y="4626868"/>
            <a:ext cx="7772400" cy="1500187"/>
          </a:xfrm>
        </p:spPr>
        <p:txBody>
          <a:bodyPr anchor="t">
            <a:normAutofit/>
          </a:bodyPr>
          <a:lstStyle>
            <a:lvl1pPr marL="0" indent="0">
              <a:buNone/>
              <a:defRPr sz="1350">
                <a:solidFill>
                  <a:schemeClr val="tx2"/>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kumimoji="1" lang="en-US" altLang="ja-JP"/>
              <a:t>2020/04/04</a:t>
            </a:r>
            <a:endParaRPr kumimoji="1" lang="ja-JP" altLang="en-US"/>
          </a:p>
        </p:txBody>
      </p:sp>
      <p:sp>
        <p:nvSpPr>
          <p:cNvPr id="5" name="Footer Placeholder 4"/>
          <p:cNvSpPr>
            <a:spLocks noGrp="1"/>
          </p:cNvSpPr>
          <p:nvPr>
            <p:ph type="ftr" sz="quarter" idx="11"/>
          </p:nvPr>
        </p:nvSpPr>
        <p:spPr/>
        <p:txBody>
          <a:bodyPr/>
          <a:lstStyle/>
          <a:p>
            <a:r>
              <a:rPr kumimoji="1" lang="en-US" altLang="ja-JP"/>
              <a:t>Git Tutorial</a:t>
            </a:r>
            <a:endParaRPr kumimoji="1" lang="ja-JP" altLang="en-US"/>
          </a:p>
        </p:txBody>
      </p:sp>
      <p:sp>
        <p:nvSpPr>
          <p:cNvPr id="6" name="Slide Number Placeholder 5"/>
          <p:cNvSpPr>
            <a:spLocks noGrp="1"/>
          </p:cNvSpPr>
          <p:nvPr>
            <p:ph type="sldNum" sz="quarter" idx="12"/>
          </p:nvPr>
        </p:nvSpPr>
        <p:spPr/>
        <p:txBody>
          <a:bodyPr/>
          <a:lstStyle/>
          <a:p>
            <a:fld id="{BD84B515-6EF4-D642-B309-5ED90DAA2A6E}" type="slidenum">
              <a:rPr kumimoji="1" lang="ja-JP" altLang="en-US" smtClean="0"/>
              <a:t>‹#›</a:t>
            </a:fld>
            <a:endParaRPr kumimoji="1"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26779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57200" y="1318213"/>
            <a:ext cx="4038600" cy="5073445"/>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8200" y="1318213"/>
            <a:ext cx="4038600" cy="5073445"/>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r>
              <a:rPr kumimoji="1" lang="en-US" altLang="ja-JP"/>
              <a:t>2020/04/04</a:t>
            </a:r>
            <a:endParaRPr kumimoji="1" lang="ja-JP" altLang="en-US"/>
          </a:p>
        </p:txBody>
      </p:sp>
      <p:sp>
        <p:nvSpPr>
          <p:cNvPr id="6" name="Footer Placeholder 5"/>
          <p:cNvSpPr>
            <a:spLocks noGrp="1"/>
          </p:cNvSpPr>
          <p:nvPr>
            <p:ph type="ftr" sz="quarter" idx="11"/>
          </p:nvPr>
        </p:nvSpPr>
        <p:spPr/>
        <p:txBody>
          <a:bodyPr/>
          <a:lstStyle/>
          <a:p>
            <a:r>
              <a:rPr kumimoji="1" lang="en-US" altLang="ja-JP"/>
              <a:t>Git Tutorial</a:t>
            </a:r>
            <a:endParaRPr kumimoji="1" lang="ja-JP" altLang="en-US"/>
          </a:p>
        </p:txBody>
      </p:sp>
      <p:sp>
        <p:nvSpPr>
          <p:cNvPr id="7" name="Slide Number Placeholder 6"/>
          <p:cNvSpPr>
            <a:spLocks noGrp="1"/>
          </p:cNvSpPr>
          <p:nvPr>
            <p:ph type="sldNum" sz="quarter" idx="12"/>
          </p:nvPr>
        </p:nvSpPr>
        <p:spPr/>
        <p:txBody>
          <a:bodyPr/>
          <a:lstStyle/>
          <a:p>
            <a:fld id="{BD84B515-6EF4-D642-B309-5ED90DAA2A6E}" type="slidenum">
              <a:rPr kumimoji="1" lang="ja-JP" altLang="en-US" smtClean="0"/>
              <a:t>‹#›</a:t>
            </a:fld>
            <a:endParaRPr kumimoji="1" lang="ja-JP" altLang="en-US"/>
          </a:p>
        </p:txBody>
      </p:sp>
    </p:spTree>
    <p:extLst>
      <p:ext uri="{BB962C8B-B14F-4D97-AF65-F5344CB8AC3E}">
        <p14:creationId xmlns:p14="http://schemas.microsoft.com/office/powerpoint/2010/main" val="753183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318211"/>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125" b="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ja-JP" altLang="en-US"/>
              <a:t>マスター テキストの書式設定</a:t>
            </a:r>
          </a:p>
        </p:txBody>
      </p:sp>
      <p:sp>
        <p:nvSpPr>
          <p:cNvPr id="4" name="Content Placeholder 3"/>
          <p:cNvSpPr>
            <a:spLocks noGrp="1"/>
          </p:cNvSpPr>
          <p:nvPr>
            <p:ph sz="half" idx="2"/>
          </p:nvPr>
        </p:nvSpPr>
        <p:spPr>
          <a:xfrm>
            <a:off x="457200" y="1957975"/>
            <a:ext cx="3931920" cy="4431715"/>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54880" y="1318211"/>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125" b="0" kern="1200" dirty="0" smtClean="0">
                <a:solidFill>
                  <a:schemeClr val="tx2"/>
                </a:solidFill>
                <a:latin typeface="+mn-lt"/>
                <a:ea typeface="+mn-ea"/>
                <a:cs typeface="+mn-cs"/>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ja-JP" altLang="en-US"/>
              <a:t>マスター テキストの書式設定</a:t>
            </a:r>
          </a:p>
        </p:txBody>
      </p:sp>
      <p:sp>
        <p:nvSpPr>
          <p:cNvPr id="6" name="Content Placeholder 5"/>
          <p:cNvSpPr>
            <a:spLocks noGrp="1"/>
          </p:cNvSpPr>
          <p:nvPr>
            <p:ph sz="quarter" idx="4"/>
          </p:nvPr>
        </p:nvSpPr>
        <p:spPr>
          <a:xfrm>
            <a:off x="4754880" y="1957975"/>
            <a:ext cx="3931920" cy="4431715"/>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r>
              <a:rPr kumimoji="1" lang="en-US" altLang="ja-JP"/>
              <a:t>2020/04/04</a:t>
            </a:r>
            <a:endParaRPr kumimoji="1" lang="ja-JP" altLang="en-US"/>
          </a:p>
        </p:txBody>
      </p:sp>
      <p:sp>
        <p:nvSpPr>
          <p:cNvPr id="8" name="Footer Placeholder 7"/>
          <p:cNvSpPr>
            <a:spLocks noGrp="1"/>
          </p:cNvSpPr>
          <p:nvPr>
            <p:ph type="ftr" sz="quarter" idx="11"/>
          </p:nvPr>
        </p:nvSpPr>
        <p:spPr/>
        <p:txBody>
          <a:bodyPr/>
          <a:lstStyle/>
          <a:p>
            <a:r>
              <a:rPr kumimoji="1" lang="en-US" altLang="ja-JP"/>
              <a:t>Git Tutorial</a:t>
            </a:r>
            <a:endParaRPr kumimoji="1" lang="ja-JP" altLang="en-US"/>
          </a:p>
        </p:txBody>
      </p:sp>
      <p:sp>
        <p:nvSpPr>
          <p:cNvPr id="9" name="Slide Number Placeholder 8"/>
          <p:cNvSpPr>
            <a:spLocks noGrp="1"/>
          </p:cNvSpPr>
          <p:nvPr>
            <p:ph type="sldNum" sz="quarter" idx="12"/>
          </p:nvPr>
        </p:nvSpPr>
        <p:spPr/>
        <p:txBody>
          <a:bodyPr/>
          <a:lstStyle/>
          <a:p>
            <a:fld id="{BD84B515-6EF4-D642-B309-5ED90DAA2A6E}" type="slidenum">
              <a:rPr kumimoji="1" lang="ja-JP" altLang="en-US" smtClean="0"/>
              <a:t>‹#›</a:t>
            </a:fld>
            <a:endParaRPr kumimoji="1" lang="ja-JP" altLang="en-US"/>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830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r>
              <a:rPr kumimoji="1" lang="en-US" altLang="ja-JP"/>
              <a:t>2020/04/04</a:t>
            </a:r>
            <a:endParaRPr kumimoji="1" lang="ja-JP" altLang="en-US"/>
          </a:p>
        </p:txBody>
      </p:sp>
      <p:sp>
        <p:nvSpPr>
          <p:cNvPr id="4" name="Footer Placeholder 3"/>
          <p:cNvSpPr>
            <a:spLocks noGrp="1"/>
          </p:cNvSpPr>
          <p:nvPr>
            <p:ph type="ftr" sz="quarter" idx="11"/>
          </p:nvPr>
        </p:nvSpPr>
        <p:spPr/>
        <p:txBody>
          <a:bodyPr/>
          <a:lstStyle/>
          <a:p>
            <a:r>
              <a:rPr kumimoji="1" lang="en-US" altLang="ja-JP"/>
              <a:t>Git Tutorial</a:t>
            </a:r>
            <a:endParaRPr kumimoji="1" lang="ja-JP" altLang="en-US"/>
          </a:p>
        </p:txBody>
      </p:sp>
      <p:sp>
        <p:nvSpPr>
          <p:cNvPr id="5" name="Slide Number Placeholder 4"/>
          <p:cNvSpPr>
            <a:spLocks noGrp="1"/>
          </p:cNvSpPr>
          <p:nvPr>
            <p:ph type="sldNum" sz="quarter" idx="12"/>
          </p:nvPr>
        </p:nvSpPr>
        <p:spPr/>
        <p:txBody>
          <a:bodyPr/>
          <a:lstStyle/>
          <a:p>
            <a:fld id="{BD84B515-6EF4-D642-B309-5ED90DAA2A6E}" type="slidenum">
              <a:rPr kumimoji="1" lang="ja-JP" altLang="en-US" smtClean="0"/>
              <a:t>‹#›</a:t>
            </a:fld>
            <a:endParaRPr kumimoji="1" lang="ja-JP" altLang="en-US"/>
          </a:p>
        </p:txBody>
      </p:sp>
    </p:spTree>
    <p:extLst>
      <p:ext uri="{BB962C8B-B14F-4D97-AF65-F5344CB8AC3E}">
        <p14:creationId xmlns:p14="http://schemas.microsoft.com/office/powerpoint/2010/main" val="2069070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en-US" altLang="ja-JP"/>
              <a:t>2020/04/04</a:t>
            </a:r>
            <a:endParaRPr kumimoji="1" lang="ja-JP" altLang="en-US"/>
          </a:p>
        </p:txBody>
      </p:sp>
      <p:sp>
        <p:nvSpPr>
          <p:cNvPr id="3" name="Footer Placeholder 2"/>
          <p:cNvSpPr>
            <a:spLocks noGrp="1"/>
          </p:cNvSpPr>
          <p:nvPr>
            <p:ph type="ftr" sz="quarter" idx="11"/>
          </p:nvPr>
        </p:nvSpPr>
        <p:spPr/>
        <p:txBody>
          <a:bodyPr/>
          <a:lstStyle/>
          <a:p>
            <a:r>
              <a:rPr kumimoji="1" lang="en-US" altLang="ja-JP"/>
              <a:t>Git Tutorial</a:t>
            </a:r>
            <a:endParaRPr kumimoji="1" lang="ja-JP" altLang="en-US"/>
          </a:p>
        </p:txBody>
      </p:sp>
      <p:sp>
        <p:nvSpPr>
          <p:cNvPr id="4" name="Slide Number Placeholder 3"/>
          <p:cNvSpPr>
            <a:spLocks noGrp="1"/>
          </p:cNvSpPr>
          <p:nvPr>
            <p:ph type="sldNum" sz="quarter" idx="12"/>
          </p:nvPr>
        </p:nvSpPr>
        <p:spPr/>
        <p:txBody>
          <a:bodyPr/>
          <a:lstStyle/>
          <a:p>
            <a:fld id="{BD84B515-6EF4-D642-B309-5ED90DAA2A6E}" type="slidenum">
              <a:rPr kumimoji="1" lang="ja-JP" altLang="en-US" smtClean="0"/>
              <a:t>‹#›</a:t>
            </a:fld>
            <a:endParaRPr kumimoji="1" lang="ja-JP" altLang="en-US"/>
          </a:p>
        </p:txBody>
      </p:sp>
    </p:spTree>
    <p:extLst>
      <p:ext uri="{BB962C8B-B14F-4D97-AF65-F5344CB8AC3E}">
        <p14:creationId xmlns:p14="http://schemas.microsoft.com/office/powerpoint/2010/main" val="666895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1350" b="0"/>
            </a:lvl1pPr>
          </a:lstStyle>
          <a:p>
            <a:r>
              <a:rPr lang="ja-JP" altLang="en-US"/>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1" y="2130556"/>
            <a:ext cx="2139696" cy="4243615"/>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kumimoji="1" lang="en-US" altLang="ja-JP"/>
              <a:t>2020/04/04</a:t>
            </a:r>
            <a:endParaRPr kumimoji="1" lang="ja-JP" altLang="en-US"/>
          </a:p>
        </p:txBody>
      </p:sp>
      <p:sp>
        <p:nvSpPr>
          <p:cNvPr id="6" name="Footer Placeholder 5"/>
          <p:cNvSpPr>
            <a:spLocks noGrp="1"/>
          </p:cNvSpPr>
          <p:nvPr>
            <p:ph type="ftr" sz="quarter" idx="11"/>
          </p:nvPr>
        </p:nvSpPr>
        <p:spPr/>
        <p:txBody>
          <a:bodyPr/>
          <a:lstStyle/>
          <a:p>
            <a:r>
              <a:rPr kumimoji="1" lang="en-US" altLang="ja-JP"/>
              <a:t>Git Tutorial</a:t>
            </a:r>
            <a:endParaRPr kumimoji="1" lang="ja-JP" altLang="en-US"/>
          </a:p>
        </p:txBody>
      </p:sp>
      <p:sp>
        <p:nvSpPr>
          <p:cNvPr id="7" name="Slide Number Placeholder 6"/>
          <p:cNvSpPr>
            <a:spLocks noGrp="1"/>
          </p:cNvSpPr>
          <p:nvPr>
            <p:ph type="sldNum" sz="quarter" idx="12"/>
          </p:nvPr>
        </p:nvSpPr>
        <p:spPr/>
        <p:txBody>
          <a:bodyPr/>
          <a:lstStyle/>
          <a:p>
            <a:fld id="{BD84B515-6EF4-D642-B309-5ED90DAA2A6E}" type="slidenum">
              <a:rPr kumimoji="1" lang="ja-JP" altLang="en-US" smtClean="0"/>
              <a:t>‹#›</a:t>
            </a:fld>
            <a:endParaRPr kumimoji="1" lang="ja-JP" altLang="en-US"/>
          </a:p>
        </p:txBody>
      </p:sp>
      <p:cxnSp>
        <p:nvCxnSpPr>
          <p:cNvPr id="9" name="Straight Connector 8"/>
          <p:cNvCxnSpPr/>
          <p:nvPr/>
        </p:nvCxnSpPr>
        <p:spPr>
          <a:xfrm rot="5400000">
            <a:off x="-13116" y="3580208"/>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397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135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ja-JP" altLang="en-US"/>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kumimoji="1" lang="en-US" altLang="ja-JP"/>
              <a:t>2020/04/04</a:t>
            </a:r>
            <a:endParaRPr kumimoji="1" lang="ja-JP" altLang="en-US"/>
          </a:p>
        </p:txBody>
      </p:sp>
      <p:sp>
        <p:nvSpPr>
          <p:cNvPr id="6" name="Footer Placeholder 5"/>
          <p:cNvSpPr>
            <a:spLocks noGrp="1"/>
          </p:cNvSpPr>
          <p:nvPr>
            <p:ph type="ftr" sz="quarter" idx="11"/>
          </p:nvPr>
        </p:nvSpPr>
        <p:spPr/>
        <p:txBody>
          <a:bodyPr/>
          <a:lstStyle/>
          <a:p>
            <a:r>
              <a:rPr kumimoji="1" lang="en-US" altLang="ja-JP"/>
              <a:t>Git Tutorial</a:t>
            </a:r>
            <a:endParaRPr kumimoji="1" lang="ja-JP" altLang="en-US"/>
          </a:p>
        </p:txBody>
      </p:sp>
      <p:sp>
        <p:nvSpPr>
          <p:cNvPr id="7" name="Slide Number Placeholder 6"/>
          <p:cNvSpPr>
            <a:spLocks noGrp="1"/>
          </p:cNvSpPr>
          <p:nvPr>
            <p:ph type="sldNum" sz="quarter" idx="12"/>
          </p:nvPr>
        </p:nvSpPr>
        <p:spPr/>
        <p:txBody>
          <a:bodyPr/>
          <a:lstStyle/>
          <a:p>
            <a:fld id="{BD84B515-6EF4-D642-B309-5ED90DAA2A6E}" type="slidenum">
              <a:rPr kumimoji="1" lang="ja-JP" altLang="en-US" smtClean="0"/>
              <a:t>‹#›</a:t>
            </a:fld>
            <a:endParaRPr kumimoji="1" lang="ja-JP" altLang="en-US"/>
          </a:p>
        </p:txBody>
      </p:sp>
    </p:spTree>
    <p:extLst>
      <p:ext uri="{BB962C8B-B14F-4D97-AF65-F5344CB8AC3E}">
        <p14:creationId xmlns:p14="http://schemas.microsoft.com/office/powerpoint/2010/main" val="242399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7592" y="418882"/>
            <a:ext cx="8910083" cy="701040"/>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127592" y="1318018"/>
            <a:ext cx="8910083" cy="5158982"/>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Rectangle 6"/>
          <p:cNvSpPr/>
          <p:nvPr/>
        </p:nvSpPr>
        <p:spPr>
          <a:xfrm>
            <a:off x="0" y="0"/>
            <a:ext cx="9144000" cy="22078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2"/>
          </p:nvPr>
        </p:nvSpPr>
        <p:spPr>
          <a:xfrm>
            <a:off x="457200" y="5688"/>
            <a:ext cx="2413000" cy="209216"/>
          </a:xfrm>
          <a:prstGeom prst="rect">
            <a:avLst/>
          </a:prstGeom>
        </p:spPr>
        <p:txBody>
          <a:bodyPr vert="horz" lIns="91440" tIns="45720" rIns="91440" bIns="45720" rtlCol="0" anchor="ctr"/>
          <a:lstStyle>
            <a:lvl1pPr algn="l">
              <a:defRPr sz="1100">
                <a:solidFill>
                  <a:srgbClr val="FFFFFF"/>
                </a:solidFill>
              </a:defRPr>
            </a:lvl1pPr>
          </a:lstStyle>
          <a:p>
            <a:r>
              <a:rPr lang="en-US" altLang="ja-JP"/>
              <a:t>2020/04/04</a:t>
            </a:r>
            <a:endParaRPr lang="ja-JP" altLang="en-US" dirty="0"/>
          </a:p>
        </p:txBody>
      </p:sp>
      <p:sp>
        <p:nvSpPr>
          <p:cNvPr id="5" name="Footer Placeholder 4"/>
          <p:cNvSpPr>
            <a:spLocks noGrp="1"/>
          </p:cNvSpPr>
          <p:nvPr>
            <p:ph type="ftr" sz="quarter" idx="3"/>
          </p:nvPr>
        </p:nvSpPr>
        <p:spPr>
          <a:xfrm>
            <a:off x="3153418" y="5690"/>
            <a:ext cx="4895850" cy="214905"/>
          </a:xfrm>
          <a:prstGeom prst="rect">
            <a:avLst/>
          </a:prstGeom>
        </p:spPr>
        <p:txBody>
          <a:bodyPr vert="horz" lIns="91440" tIns="45720" rIns="91440" bIns="45720" rtlCol="0" anchor="ctr">
            <a:noAutofit/>
          </a:bodyPr>
          <a:lstStyle>
            <a:lvl1pPr algn="ctr">
              <a:defRPr sz="1100">
                <a:solidFill>
                  <a:srgbClr val="FFFFFF"/>
                </a:solidFill>
              </a:defRPr>
            </a:lvl1pPr>
          </a:lstStyle>
          <a:p>
            <a:r>
              <a:rPr lang="en-US" altLang="ja-JP"/>
              <a:t>Git Tutorial</a:t>
            </a:r>
            <a:endParaRPr lang="ja-JP" altLang="en-US" dirty="0"/>
          </a:p>
        </p:txBody>
      </p:sp>
      <p:sp>
        <p:nvSpPr>
          <p:cNvPr id="6" name="Slide Number Placeholder 5"/>
          <p:cNvSpPr>
            <a:spLocks noGrp="1"/>
          </p:cNvSpPr>
          <p:nvPr>
            <p:ph type="sldNum" sz="quarter" idx="4"/>
          </p:nvPr>
        </p:nvSpPr>
        <p:spPr>
          <a:xfrm>
            <a:off x="8049269" y="5688"/>
            <a:ext cx="1066800" cy="209216"/>
          </a:xfrm>
          <a:prstGeom prst="rect">
            <a:avLst/>
          </a:prstGeom>
        </p:spPr>
        <p:txBody>
          <a:bodyPr vert="horz" lIns="91440" tIns="45720" rIns="91440" bIns="45720" rtlCol="0" anchor="ctr"/>
          <a:lstStyle>
            <a:lvl1pPr algn="ctr">
              <a:defRPr sz="1400" b="1">
                <a:solidFill>
                  <a:srgbClr val="FFFFFF"/>
                </a:solidFill>
              </a:defRPr>
            </a:lvl1pPr>
          </a:lstStyle>
          <a:p>
            <a:fld id="{BD84B515-6EF4-D642-B309-5ED90DAA2A6E}" type="slidenum">
              <a:rPr lang="ja-JP" altLang="en-US" smtClean="0"/>
              <a:pPr/>
              <a:t>‹#›</a:t>
            </a:fld>
            <a:endParaRPr lang="ja-JP" altLang="en-US" dirty="0"/>
          </a:p>
        </p:txBody>
      </p:sp>
      <p:sp>
        <p:nvSpPr>
          <p:cNvPr id="9" name="Rectangle 6"/>
          <p:cNvSpPr/>
          <p:nvPr/>
        </p:nvSpPr>
        <p:spPr>
          <a:xfrm>
            <a:off x="0" y="6680978"/>
            <a:ext cx="9144000" cy="17702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平行四辺形 12"/>
          <p:cNvSpPr/>
          <p:nvPr/>
        </p:nvSpPr>
        <p:spPr>
          <a:xfrm>
            <a:off x="6084168" y="6680978"/>
            <a:ext cx="2538282" cy="177022"/>
          </a:xfrm>
          <a:prstGeom prst="parallelogram">
            <a:avLst>
              <a:gd name="adj" fmla="val 32465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14" name="正方形/長方形 13"/>
          <p:cNvSpPr/>
          <p:nvPr/>
        </p:nvSpPr>
        <p:spPr>
          <a:xfrm>
            <a:off x="6948265" y="6680978"/>
            <a:ext cx="2202009" cy="17702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Tree>
    <p:extLst>
      <p:ext uri="{BB962C8B-B14F-4D97-AF65-F5344CB8AC3E}">
        <p14:creationId xmlns:p14="http://schemas.microsoft.com/office/powerpoint/2010/main" val="302059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514350" rtl="0" eaLnBrk="1" latinLnBrk="0" hangingPunct="1">
        <a:spcBef>
          <a:spcPct val="0"/>
        </a:spcBef>
        <a:buNone/>
        <a:defRPr kumimoji="1" sz="3200" b="1" kern="1200" spc="-56" baseline="0">
          <a:solidFill>
            <a:schemeClr val="tx1"/>
          </a:solidFill>
          <a:latin typeface="+mj-lt"/>
          <a:ea typeface="+mj-ea"/>
          <a:cs typeface="+mj-cs"/>
        </a:defRPr>
      </a:lvl1pPr>
    </p:titleStyle>
    <p:bodyStyle>
      <a:lvl1pPr marL="285750" indent="-285750" algn="l" defTabSz="514350" rtl="0" eaLnBrk="1" latinLnBrk="0" hangingPunct="1">
        <a:spcBef>
          <a:spcPts val="0"/>
        </a:spcBef>
        <a:spcAft>
          <a:spcPts val="600"/>
        </a:spcAft>
        <a:buClr>
          <a:schemeClr val="accent1"/>
        </a:buClr>
        <a:buSzPct val="85000"/>
        <a:buFont typeface="Arial" charset="0"/>
        <a:buChar char="•"/>
        <a:defRPr kumimoji="1" sz="2800" kern="1200">
          <a:solidFill>
            <a:schemeClr val="tx1"/>
          </a:solidFill>
          <a:latin typeface="+mn-lt"/>
          <a:ea typeface="+mn-ea"/>
          <a:cs typeface="+mn-cs"/>
        </a:defRPr>
      </a:lvl1pPr>
      <a:lvl2pPr marL="440055" indent="-285750" algn="l" defTabSz="514350" rtl="0" eaLnBrk="1" latinLnBrk="0" hangingPunct="1">
        <a:spcBef>
          <a:spcPts val="0"/>
        </a:spcBef>
        <a:spcAft>
          <a:spcPts val="600"/>
        </a:spcAft>
        <a:buClr>
          <a:schemeClr val="accent1"/>
        </a:buClr>
        <a:buSzPct val="85000"/>
        <a:buFont typeface="Arial" charset="0"/>
        <a:buChar char="•"/>
        <a:defRPr kumimoji="1" sz="2400" kern="1200">
          <a:solidFill>
            <a:schemeClr val="tx1"/>
          </a:solidFill>
          <a:latin typeface="+mn-lt"/>
          <a:ea typeface="+mn-ea"/>
          <a:cs typeface="+mn-cs"/>
        </a:defRPr>
      </a:lvl2pPr>
      <a:lvl3pPr marL="594360" indent="-285750" algn="l" defTabSz="514350" rtl="0" eaLnBrk="1" latinLnBrk="0" hangingPunct="1">
        <a:spcBef>
          <a:spcPts val="0"/>
        </a:spcBef>
        <a:spcAft>
          <a:spcPts val="600"/>
        </a:spcAft>
        <a:buClr>
          <a:schemeClr val="accent1"/>
        </a:buClr>
        <a:buSzPct val="90000"/>
        <a:buFont typeface="Arial" charset="0"/>
        <a:buChar char="•"/>
        <a:defRPr kumimoji="1" sz="2000" kern="1200">
          <a:solidFill>
            <a:schemeClr val="tx1"/>
          </a:solidFill>
          <a:latin typeface="+mn-lt"/>
          <a:ea typeface="+mn-ea"/>
          <a:cs typeface="+mn-cs"/>
        </a:defRPr>
      </a:lvl3pPr>
      <a:lvl4pPr marL="748665" indent="-285750" algn="l" defTabSz="514350" rtl="0" eaLnBrk="1" latinLnBrk="0" hangingPunct="1">
        <a:spcBef>
          <a:spcPts val="0"/>
        </a:spcBef>
        <a:spcAft>
          <a:spcPts val="600"/>
        </a:spcAft>
        <a:buClr>
          <a:schemeClr val="accent1"/>
        </a:buClr>
        <a:buFont typeface="Arial" charset="0"/>
        <a:buChar char="•"/>
        <a:defRPr kumimoji="1" sz="1800" kern="1200">
          <a:solidFill>
            <a:schemeClr val="tx1"/>
          </a:solidFill>
          <a:latin typeface="+mn-lt"/>
          <a:ea typeface="+mn-ea"/>
          <a:cs typeface="+mn-cs"/>
        </a:defRPr>
      </a:lvl4pPr>
      <a:lvl5pPr marL="852488" indent="-173038" algn="l" defTabSz="514350" rtl="0" eaLnBrk="1" latinLnBrk="0" hangingPunct="1">
        <a:spcBef>
          <a:spcPts val="0"/>
        </a:spcBef>
        <a:spcAft>
          <a:spcPts val="600"/>
        </a:spcAft>
        <a:buClr>
          <a:schemeClr val="accent1"/>
        </a:buClr>
        <a:buSzPct val="100000"/>
        <a:buFont typeface="Arial" charset="0"/>
        <a:buChar char="•"/>
        <a:tabLst/>
        <a:defRPr kumimoji="1" sz="1600" kern="1200" baseline="0">
          <a:solidFill>
            <a:schemeClr val="tx1"/>
          </a:solidFill>
          <a:latin typeface="+mn-lt"/>
          <a:ea typeface="+mn-ea"/>
          <a:cs typeface="+mn-cs"/>
        </a:defRPr>
      </a:lvl5pPr>
      <a:lvl6pPr marL="771525" indent="-102870" algn="l" defTabSz="514350" rtl="0" eaLnBrk="1" latinLnBrk="0" hangingPunct="1">
        <a:spcBef>
          <a:spcPct val="20000"/>
        </a:spcBef>
        <a:buClr>
          <a:schemeClr val="accent1"/>
        </a:buClr>
        <a:buFont typeface="Arial" pitchFamily="34" charset="0"/>
        <a:buChar char="•"/>
        <a:defRPr kumimoji="1" sz="731" kern="1200">
          <a:solidFill>
            <a:schemeClr val="tx1"/>
          </a:solidFill>
          <a:latin typeface="+mn-lt"/>
          <a:ea typeface="+mn-ea"/>
          <a:cs typeface="+mn-cs"/>
        </a:defRPr>
      </a:lvl6pPr>
      <a:lvl7pPr marL="874395" indent="-102870" algn="l" defTabSz="514350" rtl="0" eaLnBrk="1" latinLnBrk="0" hangingPunct="1">
        <a:spcBef>
          <a:spcPct val="20000"/>
        </a:spcBef>
        <a:buClr>
          <a:schemeClr val="accent1"/>
        </a:buClr>
        <a:buFont typeface="Arial" pitchFamily="34" charset="0"/>
        <a:buChar char="•"/>
        <a:defRPr kumimoji="1" sz="731" kern="1200">
          <a:solidFill>
            <a:schemeClr val="tx1"/>
          </a:solidFill>
          <a:latin typeface="+mn-lt"/>
          <a:ea typeface="+mn-ea"/>
          <a:cs typeface="+mn-cs"/>
        </a:defRPr>
      </a:lvl7pPr>
      <a:lvl8pPr marL="977265" indent="-102870" algn="l" defTabSz="514350" rtl="0" eaLnBrk="1" latinLnBrk="0" hangingPunct="1">
        <a:spcBef>
          <a:spcPct val="20000"/>
        </a:spcBef>
        <a:buClr>
          <a:schemeClr val="accent1"/>
        </a:buClr>
        <a:buFont typeface="Arial" pitchFamily="34" charset="0"/>
        <a:buChar char="•"/>
        <a:defRPr kumimoji="1" sz="731" kern="1200">
          <a:solidFill>
            <a:schemeClr val="tx1"/>
          </a:solidFill>
          <a:latin typeface="+mn-lt"/>
          <a:ea typeface="+mn-ea"/>
          <a:cs typeface="+mn-cs"/>
        </a:defRPr>
      </a:lvl8pPr>
      <a:lvl9pPr marL="1080135" indent="-102870" algn="l" defTabSz="514350" rtl="0" eaLnBrk="1" latinLnBrk="0" hangingPunct="1">
        <a:spcBef>
          <a:spcPct val="20000"/>
        </a:spcBef>
        <a:buClr>
          <a:schemeClr val="accent1"/>
        </a:buClr>
        <a:buFont typeface="Arial" pitchFamily="34" charset="0"/>
        <a:buChar char="•"/>
        <a:defRPr kumimoji="1" sz="731" kern="1200">
          <a:solidFill>
            <a:schemeClr val="tx1"/>
          </a:solidFill>
          <a:latin typeface="+mn-lt"/>
          <a:ea typeface="+mn-ea"/>
          <a:cs typeface="+mn-cs"/>
        </a:defRPr>
      </a:lvl9pPr>
    </p:bodyStyle>
    <p:otherStyle>
      <a:defPPr>
        <a:defRPr lang="en-US"/>
      </a:defPPr>
      <a:lvl1pPr marL="0" algn="l" defTabSz="514350" rtl="0" eaLnBrk="1" latinLnBrk="0" hangingPunct="1">
        <a:defRPr kumimoji="1" sz="1013" kern="1200">
          <a:solidFill>
            <a:schemeClr val="tx1"/>
          </a:solidFill>
          <a:latin typeface="+mn-lt"/>
          <a:ea typeface="+mn-ea"/>
          <a:cs typeface="+mn-cs"/>
        </a:defRPr>
      </a:lvl1pPr>
      <a:lvl2pPr marL="257175" algn="l" defTabSz="514350" rtl="0" eaLnBrk="1" latinLnBrk="0" hangingPunct="1">
        <a:defRPr kumimoji="1" sz="1013" kern="1200">
          <a:solidFill>
            <a:schemeClr val="tx1"/>
          </a:solidFill>
          <a:latin typeface="+mn-lt"/>
          <a:ea typeface="+mn-ea"/>
          <a:cs typeface="+mn-cs"/>
        </a:defRPr>
      </a:lvl2pPr>
      <a:lvl3pPr marL="514350" algn="l" defTabSz="514350" rtl="0" eaLnBrk="1" latinLnBrk="0" hangingPunct="1">
        <a:defRPr kumimoji="1" sz="1013" kern="1200">
          <a:solidFill>
            <a:schemeClr val="tx1"/>
          </a:solidFill>
          <a:latin typeface="+mn-lt"/>
          <a:ea typeface="+mn-ea"/>
          <a:cs typeface="+mn-cs"/>
        </a:defRPr>
      </a:lvl3pPr>
      <a:lvl4pPr marL="771525" algn="l" defTabSz="514350" rtl="0" eaLnBrk="1" latinLnBrk="0" hangingPunct="1">
        <a:defRPr kumimoji="1" sz="1013" kern="1200">
          <a:solidFill>
            <a:schemeClr val="tx1"/>
          </a:solidFill>
          <a:latin typeface="+mn-lt"/>
          <a:ea typeface="+mn-ea"/>
          <a:cs typeface="+mn-cs"/>
        </a:defRPr>
      </a:lvl4pPr>
      <a:lvl5pPr marL="1028700" algn="l" defTabSz="514350" rtl="0" eaLnBrk="1" latinLnBrk="0" hangingPunct="1">
        <a:defRPr kumimoji="1" sz="1013" kern="1200">
          <a:solidFill>
            <a:schemeClr val="tx1"/>
          </a:solidFill>
          <a:latin typeface="+mn-lt"/>
          <a:ea typeface="+mn-ea"/>
          <a:cs typeface="+mn-cs"/>
        </a:defRPr>
      </a:lvl5pPr>
      <a:lvl6pPr marL="1285875" algn="l" defTabSz="514350" rtl="0" eaLnBrk="1" latinLnBrk="0" hangingPunct="1">
        <a:defRPr kumimoji="1" sz="1013" kern="1200">
          <a:solidFill>
            <a:schemeClr val="tx1"/>
          </a:solidFill>
          <a:latin typeface="+mn-lt"/>
          <a:ea typeface="+mn-ea"/>
          <a:cs typeface="+mn-cs"/>
        </a:defRPr>
      </a:lvl6pPr>
      <a:lvl7pPr marL="1543050" algn="l" defTabSz="514350" rtl="0" eaLnBrk="1" latinLnBrk="0" hangingPunct="1">
        <a:defRPr kumimoji="1" sz="1013" kern="1200">
          <a:solidFill>
            <a:schemeClr val="tx1"/>
          </a:solidFill>
          <a:latin typeface="+mn-lt"/>
          <a:ea typeface="+mn-ea"/>
          <a:cs typeface="+mn-cs"/>
        </a:defRPr>
      </a:lvl7pPr>
      <a:lvl8pPr marL="1800225" algn="l" defTabSz="514350" rtl="0" eaLnBrk="1" latinLnBrk="0" hangingPunct="1">
        <a:defRPr kumimoji="1" sz="1013" kern="1200">
          <a:solidFill>
            <a:schemeClr val="tx1"/>
          </a:solidFill>
          <a:latin typeface="+mn-lt"/>
          <a:ea typeface="+mn-ea"/>
          <a:cs typeface="+mn-cs"/>
        </a:defRPr>
      </a:lvl8pPr>
      <a:lvl9pPr marL="2057400" algn="l" defTabSz="514350" rtl="0" eaLnBrk="1" latinLnBrk="0" hangingPunct="1">
        <a:defRPr kumimoji="1"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kumimoji="1" lang="en-US" altLang="ja-JP"/>
              <a:t>2020/04/04</a:t>
            </a:r>
            <a:endParaRPr kumimoji="1" lang="ja-JP" altLang="en-US"/>
          </a:p>
        </p:txBody>
      </p:sp>
      <p:sp>
        <p:nvSpPr>
          <p:cNvPr id="5" name="フッター プレースホルダー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kumimoji="1" lang="en-US" altLang="ja-JP"/>
              <a:t>Git Tutorial</a:t>
            </a:r>
            <a:endParaRPr kumimoji="1" lang="ja-JP" altLang="en-US"/>
          </a:p>
        </p:txBody>
      </p:sp>
      <p:sp>
        <p:nvSpPr>
          <p:cNvPr id="6" name="スライド番号プレースホルダー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78AD36E4-520B-4FB0-B2CC-D864D125A6BA}" type="slidenum">
              <a:rPr kumimoji="1" lang="ja-JP" altLang="en-US" smtClean="0"/>
              <a:t>‹#›</a:t>
            </a:fld>
            <a:endParaRPr kumimoji="1" lang="ja-JP" altLang="en-US"/>
          </a:p>
        </p:txBody>
      </p:sp>
    </p:spTree>
    <p:extLst>
      <p:ext uri="{BB962C8B-B14F-4D97-AF65-F5344CB8AC3E}">
        <p14:creationId xmlns:p14="http://schemas.microsoft.com/office/powerpoint/2010/main" val="5375857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kumimoji="1"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kumimoji="1"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kumimoji="1"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p:bodyStyle>
    <p:otherStyle>
      <a:defPPr>
        <a:defRPr lang="ja-JP"/>
      </a:defPPr>
      <a:lvl1pPr marL="0" algn="l" defTabSz="514350" rtl="0" eaLnBrk="1" latinLnBrk="0" hangingPunct="1">
        <a:defRPr kumimoji="1" sz="1013" kern="1200">
          <a:solidFill>
            <a:schemeClr val="tx1"/>
          </a:solidFill>
          <a:latin typeface="+mn-lt"/>
          <a:ea typeface="+mn-ea"/>
          <a:cs typeface="+mn-cs"/>
        </a:defRPr>
      </a:lvl1pPr>
      <a:lvl2pPr marL="257175" algn="l" defTabSz="514350" rtl="0" eaLnBrk="1" latinLnBrk="0" hangingPunct="1">
        <a:defRPr kumimoji="1" sz="1013" kern="1200">
          <a:solidFill>
            <a:schemeClr val="tx1"/>
          </a:solidFill>
          <a:latin typeface="+mn-lt"/>
          <a:ea typeface="+mn-ea"/>
          <a:cs typeface="+mn-cs"/>
        </a:defRPr>
      </a:lvl2pPr>
      <a:lvl3pPr marL="514350" algn="l" defTabSz="514350" rtl="0" eaLnBrk="1" latinLnBrk="0" hangingPunct="1">
        <a:defRPr kumimoji="1" sz="1013" kern="1200">
          <a:solidFill>
            <a:schemeClr val="tx1"/>
          </a:solidFill>
          <a:latin typeface="+mn-lt"/>
          <a:ea typeface="+mn-ea"/>
          <a:cs typeface="+mn-cs"/>
        </a:defRPr>
      </a:lvl3pPr>
      <a:lvl4pPr marL="771525" algn="l" defTabSz="514350" rtl="0" eaLnBrk="1" latinLnBrk="0" hangingPunct="1">
        <a:defRPr kumimoji="1" sz="1013" kern="1200">
          <a:solidFill>
            <a:schemeClr val="tx1"/>
          </a:solidFill>
          <a:latin typeface="+mn-lt"/>
          <a:ea typeface="+mn-ea"/>
          <a:cs typeface="+mn-cs"/>
        </a:defRPr>
      </a:lvl4pPr>
      <a:lvl5pPr marL="1028700" algn="l" defTabSz="514350" rtl="0" eaLnBrk="1" latinLnBrk="0" hangingPunct="1">
        <a:defRPr kumimoji="1" sz="1013" kern="1200">
          <a:solidFill>
            <a:schemeClr val="tx1"/>
          </a:solidFill>
          <a:latin typeface="+mn-lt"/>
          <a:ea typeface="+mn-ea"/>
          <a:cs typeface="+mn-cs"/>
        </a:defRPr>
      </a:lvl5pPr>
      <a:lvl6pPr marL="1285875" algn="l" defTabSz="514350" rtl="0" eaLnBrk="1" latinLnBrk="0" hangingPunct="1">
        <a:defRPr kumimoji="1" sz="1013" kern="1200">
          <a:solidFill>
            <a:schemeClr val="tx1"/>
          </a:solidFill>
          <a:latin typeface="+mn-lt"/>
          <a:ea typeface="+mn-ea"/>
          <a:cs typeface="+mn-cs"/>
        </a:defRPr>
      </a:lvl6pPr>
      <a:lvl7pPr marL="1543050" algn="l" defTabSz="514350" rtl="0" eaLnBrk="1" latinLnBrk="0" hangingPunct="1">
        <a:defRPr kumimoji="1" sz="1013" kern="1200">
          <a:solidFill>
            <a:schemeClr val="tx1"/>
          </a:solidFill>
          <a:latin typeface="+mn-lt"/>
          <a:ea typeface="+mn-ea"/>
          <a:cs typeface="+mn-cs"/>
        </a:defRPr>
      </a:lvl7pPr>
      <a:lvl8pPr marL="1800225" algn="l" defTabSz="514350" rtl="0" eaLnBrk="1" latinLnBrk="0" hangingPunct="1">
        <a:defRPr kumimoji="1" sz="1013" kern="1200">
          <a:solidFill>
            <a:schemeClr val="tx1"/>
          </a:solidFill>
          <a:latin typeface="+mn-lt"/>
          <a:ea typeface="+mn-ea"/>
          <a:cs typeface="+mn-cs"/>
        </a:defRPr>
      </a:lvl8pPr>
      <a:lvl9pPr marL="2057400" algn="l" defTabSz="514350" rtl="0" eaLnBrk="1" latinLnBrk="0" hangingPunct="1">
        <a:defRPr kumimoji="1"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git-scm.com/doc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_fxIVudzl2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youtube.com/watch?v=Tu9F_rHxgHQ&amp;t=312s"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qiita.com/y-tsutsu/items/2ba96b16b220fb5913be"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a:t>Git</a:t>
            </a:r>
            <a:r>
              <a:rPr kumimoji="1" lang="ja-JP" altLang="en-US" dirty="0"/>
              <a:t>でバージョン管理をしてみよう！</a:t>
            </a:r>
          </a:p>
        </p:txBody>
      </p:sp>
      <p:sp>
        <p:nvSpPr>
          <p:cNvPr id="3" name="サブタイトル 2"/>
          <p:cNvSpPr>
            <a:spLocks noGrp="1"/>
          </p:cNvSpPr>
          <p:nvPr>
            <p:ph type="subTitle" idx="1"/>
          </p:nvPr>
        </p:nvSpPr>
        <p:spPr/>
        <p:txBody>
          <a:bodyPr/>
          <a:lstStyle/>
          <a:p>
            <a:r>
              <a:rPr kumimoji="1" lang="en-US" altLang="ja-JP" dirty="0"/>
              <a:t>Kenta</a:t>
            </a:r>
            <a:r>
              <a:rPr kumimoji="1" lang="ja-JP" altLang="en-US" dirty="0"/>
              <a:t> </a:t>
            </a:r>
            <a:r>
              <a:rPr kumimoji="1" lang="en-US" altLang="ja-JP" dirty="0"/>
              <a:t>Arai</a:t>
            </a:r>
          </a:p>
          <a:p>
            <a:r>
              <a:rPr lang="en-US" altLang="ja-JP" dirty="0"/>
              <a:t>Copyright © Kenta Arai</a:t>
            </a:r>
            <a:endParaRPr kumimoji="1" lang="ja-JP" altLang="en-US" dirty="0"/>
          </a:p>
        </p:txBody>
      </p:sp>
      <p:sp>
        <p:nvSpPr>
          <p:cNvPr id="4" name="日付プレースホルダー 3"/>
          <p:cNvSpPr>
            <a:spLocks noGrp="1"/>
          </p:cNvSpPr>
          <p:nvPr>
            <p:ph type="dt" sz="half" idx="2"/>
          </p:nvPr>
        </p:nvSpPr>
        <p:spPr/>
        <p:txBody>
          <a:bodyPr/>
          <a:lstStyle/>
          <a:p>
            <a:r>
              <a:rPr kumimoji="1" lang="en-US" altLang="ja-JP"/>
              <a:t>2020/04/04</a:t>
            </a:r>
            <a:endParaRPr kumimoji="1" lang="ja-JP" altLang="en-US"/>
          </a:p>
        </p:txBody>
      </p:sp>
      <p:sp>
        <p:nvSpPr>
          <p:cNvPr id="5" name="フッター プレースホルダー 4"/>
          <p:cNvSpPr>
            <a:spLocks noGrp="1"/>
          </p:cNvSpPr>
          <p:nvPr>
            <p:ph type="ftr" sz="quarter" idx="3"/>
          </p:nvPr>
        </p:nvSpPr>
        <p:spPr/>
        <p:txBody>
          <a:bodyPr/>
          <a:lstStyle/>
          <a:p>
            <a:r>
              <a:rPr kumimoji="1" lang="en-US" altLang="ja-JP"/>
              <a:t>Git Tutorial</a:t>
            </a:r>
            <a:endParaRPr kumimoji="1" lang="ja-JP" altLang="en-US"/>
          </a:p>
        </p:txBody>
      </p:sp>
      <p:sp>
        <p:nvSpPr>
          <p:cNvPr id="6" name="スライド番号プレースホルダー 5"/>
          <p:cNvSpPr>
            <a:spLocks noGrp="1"/>
          </p:cNvSpPr>
          <p:nvPr>
            <p:ph type="sldNum" sz="quarter" idx="4"/>
          </p:nvPr>
        </p:nvSpPr>
        <p:spPr/>
        <p:txBody>
          <a:bodyPr/>
          <a:lstStyle/>
          <a:p>
            <a:fld id="{BD84B515-6EF4-D642-B309-5ED90DAA2A6E}" type="slidenum">
              <a:rPr kumimoji="1" lang="ja-JP" altLang="en-US" smtClean="0"/>
              <a:t>1</a:t>
            </a:fld>
            <a:endParaRPr kumimoji="1" lang="ja-JP" altLang="en-US"/>
          </a:p>
        </p:txBody>
      </p:sp>
    </p:spTree>
    <p:extLst>
      <p:ext uri="{BB962C8B-B14F-4D97-AF65-F5344CB8AC3E}">
        <p14:creationId xmlns:p14="http://schemas.microsoft.com/office/powerpoint/2010/main" val="1539981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93C84A-5C1E-4937-BB70-1726C802666E}"/>
              </a:ext>
            </a:extLst>
          </p:cNvPr>
          <p:cNvSpPr>
            <a:spLocks noGrp="1"/>
          </p:cNvSpPr>
          <p:nvPr>
            <p:ph type="title"/>
          </p:nvPr>
        </p:nvSpPr>
        <p:spPr/>
        <p:txBody>
          <a:bodyPr/>
          <a:lstStyle/>
          <a:p>
            <a:r>
              <a:rPr lang="ja-JP" altLang="en-US" dirty="0"/>
              <a:t>人力バージョン管理</a:t>
            </a:r>
            <a:endParaRPr kumimoji="1" lang="ja-JP" altLang="en-US" dirty="0"/>
          </a:p>
        </p:txBody>
      </p:sp>
      <p:sp>
        <p:nvSpPr>
          <p:cNvPr id="3" name="コンテンツ プレースホルダー 2">
            <a:extLst>
              <a:ext uri="{FF2B5EF4-FFF2-40B4-BE49-F238E27FC236}">
                <a16:creationId xmlns:a16="http://schemas.microsoft.com/office/drawing/2014/main" id="{D0A349BB-192C-4296-804B-857531461B10}"/>
              </a:ext>
            </a:extLst>
          </p:cNvPr>
          <p:cNvSpPr>
            <a:spLocks noGrp="1"/>
          </p:cNvSpPr>
          <p:nvPr>
            <p:ph idx="1"/>
          </p:nvPr>
        </p:nvSpPr>
        <p:spPr>
          <a:xfrm>
            <a:off x="127592" y="1318018"/>
            <a:ext cx="8910083" cy="5158982"/>
          </a:xfrm>
        </p:spPr>
        <p:txBody>
          <a:bodyPr/>
          <a:lstStyle/>
          <a:p>
            <a:r>
              <a:rPr kumimoji="1" lang="ja-JP" altLang="en-US" dirty="0"/>
              <a:t>良い点</a:t>
            </a:r>
            <a:endParaRPr kumimoji="1" lang="en-US" altLang="ja-JP" dirty="0"/>
          </a:p>
          <a:p>
            <a:pPr lvl="1"/>
            <a:r>
              <a:rPr lang="ja-JP" altLang="en-US" dirty="0"/>
              <a:t>お手軽</a:t>
            </a:r>
            <a:endParaRPr lang="en-US" altLang="ja-JP" dirty="0"/>
          </a:p>
          <a:p>
            <a:r>
              <a:rPr kumimoji="1" lang="ja-JP" altLang="en-US" dirty="0"/>
              <a:t>悪い点</a:t>
            </a:r>
            <a:endParaRPr kumimoji="1" lang="en-US" altLang="ja-JP" dirty="0"/>
          </a:p>
          <a:p>
            <a:pPr lvl="1"/>
            <a:r>
              <a:rPr lang="ja-JP" altLang="en-US" dirty="0"/>
              <a:t>各バージョンの関係性を把握することが難しい</a:t>
            </a:r>
            <a:endParaRPr lang="en-US" altLang="ja-JP" dirty="0"/>
          </a:p>
          <a:p>
            <a:pPr lvl="2"/>
            <a:r>
              <a:rPr lang="ja-JP" altLang="en-US" dirty="0"/>
              <a:t>ファイル一式を</a:t>
            </a:r>
            <a:r>
              <a:rPr lang="en-US" altLang="ja-JP" dirty="0"/>
              <a:t>zip</a:t>
            </a:r>
            <a:r>
              <a:rPr lang="ja-JP" altLang="en-US" dirty="0"/>
              <a:t>で管理する場合は開発者が関係を把握しなければならない</a:t>
            </a:r>
            <a:endParaRPr lang="en-US" altLang="ja-JP" dirty="0"/>
          </a:p>
          <a:p>
            <a:pPr lvl="2"/>
            <a:r>
              <a:rPr lang="ja-JP" altLang="en-US" dirty="0"/>
              <a:t>そもそもバージョンは</a:t>
            </a:r>
            <a:r>
              <a:rPr lang="en-US" altLang="ja-JP" dirty="0"/>
              <a:t>`</a:t>
            </a:r>
            <a:r>
              <a:rPr lang="ja-JP" altLang="en-US" dirty="0"/>
              <a:t>一本道に</a:t>
            </a:r>
            <a:r>
              <a:rPr lang="en-US" altLang="ja-JP" dirty="0"/>
              <a:t>`</a:t>
            </a:r>
            <a:r>
              <a:rPr lang="ja-JP" altLang="en-US" dirty="0"/>
              <a:t>成長しないので複雑になる</a:t>
            </a:r>
            <a:endParaRPr lang="en-US" altLang="ja-JP" dirty="0"/>
          </a:p>
          <a:p>
            <a:pPr lvl="1"/>
            <a:endParaRPr lang="en-US" altLang="ja-JP" dirty="0"/>
          </a:p>
          <a:p>
            <a:pPr lvl="1"/>
            <a:endParaRPr lang="en-US" altLang="ja-JP" dirty="0"/>
          </a:p>
        </p:txBody>
      </p:sp>
      <p:sp>
        <p:nvSpPr>
          <p:cNvPr id="4" name="日付プレースホルダー 3">
            <a:extLst>
              <a:ext uri="{FF2B5EF4-FFF2-40B4-BE49-F238E27FC236}">
                <a16:creationId xmlns:a16="http://schemas.microsoft.com/office/drawing/2014/main" id="{574ED688-5C80-4831-A695-0E247A0A21D2}"/>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33061F7F-AADB-420A-94F8-926F01E5E2B2}"/>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D6D6E579-B421-475C-AF08-6D07E6C579BC}"/>
              </a:ext>
            </a:extLst>
          </p:cNvPr>
          <p:cNvSpPr>
            <a:spLocks noGrp="1"/>
          </p:cNvSpPr>
          <p:nvPr>
            <p:ph type="sldNum" sz="quarter" idx="4"/>
          </p:nvPr>
        </p:nvSpPr>
        <p:spPr/>
        <p:txBody>
          <a:bodyPr/>
          <a:lstStyle/>
          <a:p>
            <a:fld id="{BD84B515-6EF4-D642-B309-5ED90DAA2A6E}" type="slidenum">
              <a:rPr kumimoji="1" lang="ja-JP" altLang="en-US" smtClean="0"/>
              <a:t>10</a:t>
            </a:fld>
            <a:endParaRPr kumimoji="1" lang="ja-JP" altLang="en-US"/>
          </a:p>
        </p:txBody>
      </p:sp>
      <p:grpSp>
        <p:nvGrpSpPr>
          <p:cNvPr id="114" name="グループ化 113">
            <a:extLst>
              <a:ext uri="{FF2B5EF4-FFF2-40B4-BE49-F238E27FC236}">
                <a16:creationId xmlns:a16="http://schemas.microsoft.com/office/drawing/2014/main" id="{7F692B83-2E45-4E06-8181-C3733668A876}"/>
              </a:ext>
            </a:extLst>
          </p:cNvPr>
          <p:cNvGrpSpPr/>
          <p:nvPr/>
        </p:nvGrpSpPr>
        <p:grpSpPr>
          <a:xfrm>
            <a:off x="842797" y="4415792"/>
            <a:ext cx="7458405" cy="2239251"/>
            <a:chOff x="289932" y="4137548"/>
            <a:chExt cx="7458405" cy="2239251"/>
          </a:xfrm>
        </p:grpSpPr>
        <p:grpSp>
          <p:nvGrpSpPr>
            <p:cNvPr id="101" name="グループ化 100">
              <a:extLst>
                <a:ext uri="{FF2B5EF4-FFF2-40B4-BE49-F238E27FC236}">
                  <a16:creationId xmlns:a16="http://schemas.microsoft.com/office/drawing/2014/main" id="{ACCE3D12-698E-48E0-BEEC-35C6A4F99116}"/>
                </a:ext>
              </a:extLst>
            </p:cNvPr>
            <p:cNvGrpSpPr/>
            <p:nvPr/>
          </p:nvGrpSpPr>
          <p:grpSpPr>
            <a:xfrm>
              <a:off x="1824316" y="4183753"/>
              <a:ext cx="5803176" cy="1776164"/>
              <a:chOff x="4417998" y="1571181"/>
              <a:chExt cx="5803176" cy="1776164"/>
            </a:xfrm>
          </p:grpSpPr>
          <p:grpSp>
            <p:nvGrpSpPr>
              <p:cNvPr id="35" name="グループ化 34">
                <a:extLst>
                  <a:ext uri="{FF2B5EF4-FFF2-40B4-BE49-F238E27FC236}">
                    <a16:creationId xmlns:a16="http://schemas.microsoft.com/office/drawing/2014/main" id="{4137FCD7-FF94-4143-BAA2-D1419D0CC5B6}"/>
                  </a:ext>
                </a:extLst>
              </p:cNvPr>
              <p:cNvGrpSpPr/>
              <p:nvPr/>
            </p:nvGrpSpPr>
            <p:grpSpPr>
              <a:xfrm>
                <a:off x="5261169" y="2225964"/>
                <a:ext cx="4044539" cy="434109"/>
                <a:chOff x="5284222" y="2225964"/>
                <a:chExt cx="4044539" cy="434109"/>
              </a:xfrm>
            </p:grpSpPr>
            <p:sp>
              <p:nvSpPr>
                <p:cNvPr id="9" name="四角形: 角を丸くする 8">
                  <a:extLst>
                    <a:ext uri="{FF2B5EF4-FFF2-40B4-BE49-F238E27FC236}">
                      <a16:creationId xmlns:a16="http://schemas.microsoft.com/office/drawing/2014/main" id="{A175BC3F-24D2-47E0-8FF0-A1EF540872C8}"/>
                    </a:ext>
                  </a:extLst>
                </p:cNvPr>
                <p:cNvSpPr/>
                <p:nvPr/>
              </p:nvSpPr>
              <p:spPr>
                <a:xfrm>
                  <a:off x="5284222" y="2225964"/>
                  <a:ext cx="646546" cy="434109"/>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rPr>
                    <a:t>1.1.0</a:t>
                  </a:r>
                  <a:endParaRPr kumimoji="1" lang="ja-JP" altLang="en-US" sz="1600" dirty="0">
                    <a:solidFill>
                      <a:schemeClr val="tx1"/>
                    </a:solidFill>
                  </a:endParaRPr>
                </a:p>
              </p:txBody>
            </p:sp>
            <p:sp>
              <p:nvSpPr>
                <p:cNvPr id="10" name="四角形: 角を丸くする 9">
                  <a:extLst>
                    <a:ext uri="{FF2B5EF4-FFF2-40B4-BE49-F238E27FC236}">
                      <a16:creationId xmlns:a16="http://schemas.microsoft.com/office/drawing/2014/main" id="{9BC39519-FF5E-4E3D-8C11-35E6B9D263C0}"/>
                    </a:ext>
                  </a:extLst>
                </p:cNvPr>
                <p:cNvSpPr/>
                <p:nvPr/>
              </p:nvSpPr>
              <p:spPr>
                <a:xfrm>
                  <a:off x="7791401" y="2225964"/>
                  <a:ext cx="646546" cy="434109"/>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rPr>
                    <a:t>1.1.1</a:t>
                  </a:r>
                  <a:endParaRPr kumimoji="1" lang="ja-JP" altLang="en-US" sz="1600" dirty="0">
                    <a:solidFill>
                      <a:schemeClr val="tx1"/>
                    </a:solidFill>
                  </a:endParaRPr>
                </a:p>
              </p:txBody>
            </p:sp>
            <p:sp>
              <p:nvSpPr>
                <p:cNvPr id="11" name="四角形: 角を丸くする 10">
                  <a:extLst>
                    <a:ext uri="{FF2B5EF4-FFF2-40B4-BE49-F238E27FC236}">
                      <a16:creationId xmlns:a16="http://schemas.microsoft.com/office/drawing/2014/main" id="{171FA2D8-5D9A-4831-9590-3C60A88AC55A}"/>
                    </a:ext>
                  </a:extLst>
                </p:cNvPr>
                <p:cNvSpPr/>
                <p:nvPr/>
              </p:nvSpPr>
              <p:spPr>
                <a:xfrm>
                  <a:off x="8682215" y="2225964"/>
                  <a:ext cx="646546" cy="434109"/>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rPr>
                    <a:t>1.1.2</a:t>
                  </a:r>
                  <a:endParaRPr kumimoji="1" lang="ja-JP" altLang="en-US" sz="1600" dirty="0">
                    <a:solidFill>
                      <a:schemeClr val="tx1"/>
                    </a:solidFill>
                  </a:endParaRPr>
                </a:p>
              </p:txBody>
            </p:sp>
          </p:grpSp>
          <p:grpSp>
            <p:nvGrpSpPr>
              <p:cNvPr id="85" name="グループ化 84">
                <a:extLst>
                  <a:ext uri="{FF2B5EF4-FFF2-40B4-BE49-F238E27FC236}">
                    <a16:creationId xmlns:a16="http://schemas.microsoft.com/office/drawing/2014/main" id="{1F891450-EC1E-498E-897B-3060ECF502EE}"/>
                  </a:ext>
                </a:extLst>
              </p:cNvPr>
              <p:cNvGrpSpPr/>
              <p:nvPr/>
            </p:nvGrpSpPr>
            <p:grpSpPr>
              <a:xfrm>
                <a:off x="4417998" y="1571181"/>
                <a:ext cx="5803176" cy="434109"/>
                <a:chOff x="4394946" y="1571181"/>
                <a:chExt cx="5803176" cy="434109"/>
              </a:xfrm>
            </p:grpSpPr>
            <p:sp>
              <p:nvSpPr>
                <p:cNvPr id="19" name="四角形: 角を丸くする 18">
                  <a:extLst>
                    <a:ext uri="{FF2B5EF4-FFF2-40B4-BE49-F238E27FC236}">
                      <a16:creationId xmlns:a16="http://schemas.microsoft.com/office/drawing/2014/main" id="{65B0BEE2-4BEE-4CB5-9157-F39CB5D88D09}"/>
                    </a:ext>
                  </a:extLst>
                </p:cNvPr>
                <p:cNvSpPr/>
                <p:nvPr/>
              </p:nvSpPr>
              <p:spPr>
                <a:xfrm>
                  <a:off x="4394946" y="1571181"/>
                  <a:ext cx="646546" cy="434109"/>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1.0</a:t>
                  </a:r>
                  <a:endParaRPr kumimoji="1" lang="ja-JP" altLang="en-US" dirty="0">
                    <a:solidFill>
                      <a:schemeClr val="tx1"/>
                    </a:solidFill>
                  </a:endParaRPr>
                </a:p>
              </p:txBody>
            </p:sp>
            <p:sp>
              <p:nvSpPr>
                <p:cNvPr id="23" name="四角形: 角を丸くする 22">
                  <a:extLst>
                    <a:ext uri="{FF2B5EF4-FFF2-40B4-BE49-F238E27FC236}">
                      <a16:creationId xmlns:a16="http://schemas.microsoft.com/office/drawing/2014/main" id="{348B7976-AE09-4EAB-8A9E-883911E8D4A3}"/>
                    </a:ext>
                  </a:extLst>
                </p:cNvPr>
                <p:cNvSpPr/>
                <p:nvPr/>
              </p:nvSpPr>
              <p:spPr>
                <a:xfrm>
                  <a:off x="9551576" y="1571181"/>
                  <a:ext cx="646546" cy="434109"/>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1.1</a:t>
                  </a:r>
                  <a:endParaRPr kumimoji="1" lang="ja-JP" altLang="en-US" dirty="0">
                    <a:solidFill>
                      <a:schemeClr val="tx1"/>
                    </a:solidFill>
                  </a:endParaRPr>
                </a:p>
              </p:txBody>
            </p:sp>
          </p:grpSp>
          <p:grpSp>
            <p:nvGrpSpPr>
              <p:cNvPr id="36" name="グループ化 35">
                <a:extLst>
                  <a:ext uri="{FF2B5EF4-FFF2-40B4-BE49-F238E27FC236}">
                    <a16:creationId xmlns:a16="http://schemas.microsoft.com/office/drawing/2014/main" id="{475064CD-B6DA-4CF4-9E04-4AA8415EC915}"/>
                  </a:ext>
                </a:extLst>
              </p:cNvPr>
              <p:cNvGrpSpPr/>
              <p:nvPr/>
            </p:nvGrpSpPr>
            <p:grpSpPr>
              <a:xfrm>
                <a:off x="6090132" y="2913236"/>
                <a:ext cx="1537360" cy="434109"/>
                <a:chOff x="6376175" y="3288148"/>
                <a:chExt cx="1537360" cy="434109"/>
              </a:xfrm>
            </p:grpSpPr>
            <p:sp>
              <p:nvSpPr>
                <p:cNvPr id="31" name="四角形: 角を丸くする 30">
                  <a:extLst>
                    <a:ext uri="{FF2B5EF4-FFF2-40B4-BE49-F238E27FC236}">
                      <a16:creationId xmlns:a16="http://schemas.microsoft.com/office/drawing/2014/main" id="{74CE45B9-6114-4A49-95E9-44384D6274C7}"/>
                    </a:ext>
                  </a:extLst>
                </p:cNvPr>
                <p:cNvSpPr/>
                <p:nvPr/>
              </p:nvSpPr>
              <p:spPr>
                <a:xfrm>
                  <a:off x="6376175" y="3288148"/>
                  <a:ext cx="646546" cy="434109"/>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#0</a:t>
                  </a:r>
                  <a:endParaRPr kumimoji="1" lang="ja-JP" altLang="en-US" dirty="0">
                    <a:solidFill>
                      <a:schemeClr val="tx1"/>
                    </a:solidFill>
                  </a:endParaRPr>
                </a:p>
              </p:txBody>
            </p:sp>
            <p:sp>
              <p:nvSpPr>
                <p:cNvPr id="32" name="四角形: 角を丸くする 31">
                  <a:extLst>
                    <a:ext uri="{FF2B5EF4-FFF2-40B4-BE49-F238E27FC236}">
                      <a16:creationId xmlns:a16="http://schemas.microsoft.com/office/drawing/2014/main" id="{E30884C0-A7A1-4A87-910D-855607AB2130}"/>
                    </a:ext>
                  </a:extLst>
                </p:cNvPr>
                <p:cNvSpPr/>
                <p:nvPr/>
              </p:nvSpPr>
              <p:spPr>
                <a:xfrm>
                  <a:off x="7266989" y="3288148"/>
                  <a:ext cx="646546" cy="434109"/>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#1</a:t>
                  </a:r>
                  <a:endParaRPr kumimoji="1" lang="ja-JP" altLang="en-US" dirty="0">
                    <a:solidFill>
                      <a:schemeClr val="tx1"/>
                    </a:solidFill>
                  </a:endParaRPr>
                </a:p>
              </p:txBody>
            </p:sp>
          </p:grpSp>
          <p:cxnSp>
            <p:nvCxnSpPr>
              <p:cNvPr id="41" name="直線矢印コネクタ 40">
                <a:extLst>
                  <a:ext uri="{FF2B5EF4-FFF2-40B4-BE49-F238E27FC236}">
                    <a16:creationId xmlns:a16="http://schemas.microsoft.com/office/drawing/2014/main" id="{C6F4B44D-1B32-4A20-9962-7B7584B50F51}"/>
                  </a:ext>
                </a:extLst>
              </p:cNvPr>
              <p:cNvCxnSpPr>
                <a:cxnSpLocks/>
                <a:stCxn id="19" idx="3"/>
                <a:endCxn id="9" idx="1"/>
              </p:cNvCxnSpPr>
              <p:nvPr/>
            </p:nvCxnSpPr>
            <p:spPr>
              <a:xfrm>
                <a:off x="5064544" y="1788236"/>
                <a:ext cx="196625" cy="6547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55534BF2-824F-42F4-8F7D-0A484962F22D}"/>
                  </a:ext>
                </a:extLst>
              </p:cNvPr>
              <p:cNvCxnSpPr>
                <a:cxnSpLocks/>
                <a:stCxn id="9" idx="3"/>
                <a:endCxn id="10" idx="1"/>
              </p:cNvCxnSpPr>
              <p:nvPr/>
            </p:nvCxnSpPr>
            <p:spPr>
              <a:xfrm>
                <a:off x="5907715" y="2443019"/>
                <a:ext cx="186063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9293B35C-228C-46DC-95CF-26F0DE876834}"/>
                  </a:ext>
                </a:extLst>
              </p:cNvPr>
              <p:cNvCxnSpPr>
                <a:cxnSpLocks/>
                <a:stCxn id="9" idx="3"/>
                <a:endCxn id="31" idx="1"/>
              </p:cNvCxnSpPr>
              <p:nvPr/>
            </p:nvCxnSpPr>
            <p:spPr>
              <a:xfrm>
                <a:off x="5907715" y="2443019"/>
                <a:ext cx="182417" cy="6872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93265E38-13AD-4174-928C-1CAFFEF083DF}"/>
                  </a:ext>
                </a:extLst>
              </p:cNvPr>
              <p:cNvCxnSpPr>
                <a:cxnSpLocks/>
                <a:stCxn id="31" idx="3"/>
                <a:endCxn id="32" idx="1"/>
              </p:cNvCxnSpPr>
              <p:nvPr/>
            </p:nvCxnSpPr>
            <p:spPr>
              <a:xfrm>
                <a:off x="6736678" y="3130291"/>
                <a:ext cx="24426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316AE07F-8631-4BD4-A3D3-86670DE2C14E}"/>
                  </a:ext>
                </a:extLst>
              </p:cNvPr>
              <p:cNvCxnSpPr>
                <a:cxnSpLocks/>
                <a:stCxn id="32" idx="3"/>
                <a:endCxn id="10" idx="1"/>
              </p:cNvCxnSpPr>
              <p:nvPr/>
            </p:nvCxnSpPr>
            <p:spPr>
              <a:xfrm flipV="1">
                <a:off x="7627492" y="2443019"/>
                <a:ext cx="140856" cy="6872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矢印コネクタ 76">
                <a:extLst>
                  <a:ext uri="{FF2B5EF4-FFF2-40B4-BE49-F238E27FC236}">
                    <a16:creationId xmlns:a16="http://schemas.microsoft.com/office/drawing/2014/main" id="{9B79ED8E-0DD4-4DB9-85ED-791094ABD71A}"/>
                  </a:ext>
                </a:extLst>
              </p:cNvPr>
              <p:cNvCxnSpPr>
                <a:cxnSpLocks/>
                <a:stCxn id="10" idx="3"/>
                <a:endCxn id="11" idx="1"/>
              </p:cNvCxnSpPr>
              <p:nvPr/>
            </p:nvCxnSpPr>
            <p:spPr>
              <a:xfrm>
                <a:off x="8414894" y="2443019"/>
                <a:ext cx="24426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a:extLst>
                  <a:ext uri="{FF2B5EF4-FFF2-40B4-BE49-F238E27FC236}">
                    <a16:creationId xmlns:a16="http://schemas.microsoft.com/office/drawing/2014/main" id="{0B3E335F-FC62-4A99-B60C-CB7B45D7B666}"/>
                  </a:ext>
                </a:extLst>
              </p:cNvPr>
              <p:cNvCxnSpPr>
                <a:cxnSpLocks/>
                <a:stCxn id="11" idx="3"/>
                <a:endCxn id="23" idx="1"/>
              </p:cNvCxnSpPr>
              <p:nvPr/>
            </p:nvCxnSpPr>
            <p:spPr>
              <a:xfrm flipV="1">
                <a:off x="9305708" y="1788236"/>
                <a:ext cx="268920" cy="6547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2" name="テキスト ボックス 101">
              <a:extLst>
                <a:ext uri="{FF2B5EF4-FFF2-40B4-BE49-F238E27FC236}">
                  <a16:creationId xmlns:a16="http://schemas.microsoft.com/office/drawing/2014/main" id="{6D6E36D7-1ADE-4FB8-A82A-E04575205354}"/>
                </a:ext>
              </a:extLst>
            </p:cNvPr>
            <p:cNvSpPr txBox="1"/>
            <p:nvPr/>
          </p:nvSpPr>
          <p:spPr>
            <a:xfrm>
              <a:off x="1936763" y="6007467"/>
              <a:ext cx="4164744" cy="369332"/>
            </a:xfrm>
            <a:prstGeom prst="rect">
              <a:avLst/>
            </a:prstGeom>
            <a:noFill/>
          </p:spPr>
          <p:txBody>
            <a:bodyPr wrap="square" rtlCol="0">
              <a:spAutoFit/>
            </a:bodyPr>
            <a:lstStyle/>
            <a:p>
              <a:pPr algn="ctr"/>
              <a:r>
                <a:rPr lang="ja-JP" altLang="en-US" dirty="0"/>
                <a:t>よくある</a:t>
              </a:r>
              <a:r>
                <a:rPr kumimoji="1" lang="ja-JP" altLang="en-US" dirty="0"/>
                <a:t>バージョン管理の流れ</a:t>
              </a:r>
            </a:p>
          </p:txBody>
        </p:sp>
        <p:cxnSp>
          <p:nvCxnSpPr>
            <p:cNvPr id="104" name="直線コネクタ 103">
              <a:extLst>
                <a:ext uri="{FF2B5EF4-FFF2-40B4-BE49-F238E27FC236}">
                  <a16:creationId xmlns:a16="http://schemas.microsoft.com/office/drawing/2014/main" id="{7CCCCE05-9FB0-4BF5-B617-BA1D56ADE269}"/>
                </a:ext>
              </a:extLst>
            </p:cNvPr>
            <p:cNvCxnSpPr>
              <a:cxnSpLocks/>
            </p:cNvCxnSpPr>
            <p:nvPr/>
          </p:nvCxnSpPr>
          <p:spPr>
            <a:xfrm>
              <a:off x="577516" y="4728199"/>
              <a:ext cx="7170821" cy="0"/>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B74B34C1-95F4-4548-A07A-D35A03BAF413}"/>
                </a:ext>
              </a:extLst>
            </p:cNvPr>
            <p:cNvCxnSpPr>
              <a:cxnSpLocks/>
            </p:cNvCxnSpPr>
            <p:nvPr/>
          </p:nvCxnSpPr>
          <p:spPr>
            <a:xfrm>
              <a:off x="577516" y="5399227"/>
              <a:ext cx="7170821" cy="0"/>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F5408A6F-F520-40CE-B72C-5F91E1F47D46}"/>
                </a:ext>
              </a:extLst>
            </p:cNvPr>
            <p:cNvCxnSpPr>
              <a:cxnSpLocks/>
            </p:cNvCxnSpPr>
            <p:nvPr/>
          </p:nvCxnSpPr>
          <p:spPr>
            <a:xfrm>
              <a:off x="1663700" y="4137548"/>
              <a:ext cx="0" cy="1869919"/>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1" name="テキスト ボックス 110">
              <a:extLst>
                <a:ext uri="{FF2B5EF4-FFF2-40B4-BE49-F238E27FC236}">
                  <a16:creationId xmlns:a16="http://schemas.microsoft.com/office/drawing/2014/main" id="{6D6AE803-0BFF-4704-B480-C4C7C181983F}"/>
                </a:ext>
              </a:extLst>
            </p:cNvPr>
            <p:cNvSpPr txBox="1"/>
            <p:nvPr/>
          </p:nvSpPr>
          <p:spPr>
            <a:xfrm>
              <a:off x="289932" y="4169975"/>
              <a:ext cx="1519495" cy="461665"/>
            </a:xfrm>
            <a:prstGeom prst="rect">
              <a:avLst/>
            </a:prstGeom>
            <a:noFill/>
          </p:spPr>
          <p:txBody>
            <a:bodyPr wrap="square" rtlCol="0">
              <a:spAutoFit/>
            </a:bodyPr>
            <a:lstStyle/>
            <a:p>
              <a:pPr algn="ctr"/>
              <a:r>
                <a:rPr kumimoji="1" lang="en-US" altLang="ja-JP" sz="2400" dirty="0"/>
                <a:t>main</a:t>
              </a:r>
              <a:endParaRPr kumimoji="1" lang="ja-JP" altLang="en-US" sz="2400" dirty="0"/>
            </a:p>
          </p:txBody>
        </p:sp>
        <p:sp>
          <p:nvSpPr>
            <p:cNvPr id="112" name="テキスト ボックス 111">
              <a:extLst>
                <a:ext uri="{FF2B5EF4-FFF2-40B4-BE49-F238E27FC236}">
                  <a16:creationId xmlns:a16="http://schemas.microsoft.com/office/drawing/2014/main" id="{C0510ACD-9D00-459D-B90C-17CF979D1F2D}"/>
                </a:ext>
              </a:extLst>
            </p:cNvPr>
            <p:cNvSpPr txBox="1"/>
            <p:nvPr/>
          </p:nvSpPr>
          <p:spPr>
            <a:xfrm>
              <a:off x="289932" y="4824241"/>
              <a:ext cx="1519495" cy="461665"/>
            </a:xfrm>
            <a:prstGeom prst="rect">
              <a:avLst/>
            </a:prstGeom>
            <a:noFill/>
          </p:spPr>
          <p:txBody>
            <a:bodyPr wrap="square" rtlCol="0">
              <a:spAutoFit/>
            </a:bodyPr>
            <a:lstStyle/>
            <a:p>
              <a:pPr algn="ctr"/>
              <a:r>
                <a:rPr kumimoji="1" lang="en-US" altLang="ja-JP" sz="2400" dirty="0"/>
                <a:t>develop</a:t>
              </a:r>
              <a:endParaRPr kumimoji="1" lang="ja-JP" altLang="en-US" sz="2400" dirty="0"/>
            </a:p>
          </p:txBody>
        </p:sp>
        <p:sp>
          <p:nvSpPr>
            <p:cNvPr id="113" name="テキスト ボックス 112">
              <a:extLst>
                <a:ext uri="{FF2B5EF4-FFF2-40B4-BE49-F238E27FC236}">
                  <a16:creationId xmlns:a16="http://schemas.microsoft.com/office/drawing/2014/main" id="{3FB52B53-6AD2-4B98-8289-6CAC0B97D2C3}"/>
                </a:ext>
              </a:extLst>
            </p:cNvPr>
            <p:cNvSpPr txBox="1"/>
            <p:nvPr/>
          </p:nvSpPr>
          <p:spPr>
            <a:xfrm>
              <a:off x="289932" y="5512029"/>
              <a:ext cx="1519495" cy="461665"/>
            </a:xfrm>
            <a:prstGeom prst="rect">
              <a:avLst/>
            </a:prstGeom>
            <a:noFill/>
          </p:spPr>
          <p:txBody>
            <a:bodyPr wrap="square" rtlCol="0">
              <a:spAutoFit/>
            </a:bodyPr>
            <a:lstStyle/>
            <a:p>
              <a:pPr algn="ctr"/>
              <a:r>
                <a:rPr kumimoji="1" lang="en-US" altLang="ja-JP" sz="2400" dirty="0"/>
                <a:t>bug-fix</a:t>
              </a:r>
              <a:endParaRPr kumimoji="1" lang="ja-JP" altLang="en-US" sz="2400" dirty="0"/>
            </a:p>
          </p:txBody>
        </p:sp>
      </p:grpSp>
    </p:spTree>
    <p:extLst>
      <p:ext uri="{BB962C8B-B14F-4D97-AF65-F5344CB8AC3E}">
        <p14:creationId xmlns:p14="http://schemas.microsoft.com/office/powerpoint/2010/main" val="1164591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916951-DC80-4D3B-95A2-F161F7928729}"/>
              </a:ext>
            </a:extLst>
          </p:cNvPr>
          <p:cNvSpPr>
            <a:spLocks noGrp="1"/>
          </p:cNvSpPr>
          <p:nvPr>
            <p:ph type="title"/>
          </p:nvPr>
        </p:nvSpPr>
        <p:spPr/>
        <p:txBody>
          <a:bodyPr/>
          <a:lstStyle/>
          <a:p>
            <a:r>
              <a:rPr lang="ja-JP" altLang="en-US" dirty="0"/>
              <a:t>こうなる前にバージョン管理ツールを使おう</a:t>
            </a:r>
            <a:endParaRPr kumimoji="1" lang="ja-JP" altLang="en-US" dirty="0"/>
          </a:p>
        </p:txBody>
      </p:sp>
      <p:sp>
        <p:nvSpPr>
          <p:cNvPr id="4" name="日付プレースホルダー 3">
            <a:extLst>
              <a:ext uri="{FF2B5EF4-FFF2-40B4-BE49-F238E27FC236}">
                <a16:creationId xmlns:a16="http://schemas.microsoft.com/office/drawing/2014/main" id="{33CA350F-7E3B-4A35-B38A-3667A0382C42}"/>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20F65A4E-BE4F-48F6-B168-2428D42D46A6}"/>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DA417EBF-BC8E-42C8-AEE2-EBB6DDC4583A}"/>
              </a:ext>
            </a:extLst>
          </p:cNvPr>
          <p:cNvSpPr>
            <a:spLocks noGrp="1"/>
          </p:cNvSpPr>
          <p:nvPr>
            <p:ph type="sldNum" sz="quarter" idx="4"/>
          </p:nvPr>
        </p:nvSpPr>
        <p:spPr/>
        <p:txBody>
          <a:bodyPr/>
          <a:lstStyle/>
          <a:p>
            <a:fld id="{BD84B515-6EF4-D642-B309-5ED90DAA2A6E}" type="slidenum">
              <a:rPr kumimoji="1" lang="ja-JP" altLang="en-US" smtClean="0"/>
              <a:t>11</a:t>
            </a:fld>
            <a:endParaRPr kumimoji="1" lang="ja-JP" altLang="en-US"/>
          </a:p>
        </p:txBody>
      </p:sp>
      <p:pic>
        <p:nvPicPr>
          <p:cNvPr id="8" name="図 7">
            <a:extLst>
              <a:ext uri="{FF2B5EF4-FFF2-40B4-BE49-F238E27FC236}">
                <a16:creationId xmlns:a16="http://schemas.microsoft.com/office/drawing/2014/main" id="{983B00F1-FC0B-48FF-863C-CA6BD7839F75}"/>
              </a:ext>
            </a:extLst>
          </p:cNvPr>
          <p:cNvPicPr>
            <a:picLocks noChangeAspect="1"/>
          </p:cNvPicPr>
          <p:nvPr/>
        </p:nvPicPr>
        <p:blipFill>
          <a:blip r:embed="rId3"/>
          <a:stretch>
            <a:fillRect/>
          </a:stretch>
        </p:blipFill>
        <p:spPr>
          <a:xfrm>
            <a:off x="2835142" y="2610579"/>
            <a:ext cx="3494982" cy="4115234"/>
          </a:xfrm>
          <a:prstGeom prst="rect">
            <a:avLst/>
          </a:prstGeom>
        </p:spPr>
      </p:pic>
      <p:pic>
        <p:nvPicPr>
          <p:cNvPr id="10" name="図 9">
            <a:extLst>
              <a:ext uri="{FF2B5EF4-FFF2-40B4-BE49-F238E27FC236}">
                <a16:creationId xmlns:a16="http://schemas.microsoft.com/office/drawing/2014/main" id="{756C4D21-E2EC-402A-9B2C-6F47FA084AD1}"/>
              </a:ext>
            </a:extLst>
          </p:cNvPr>
          <p:cNvPicPr>
            <a:picLocks noChangeAspect="1"/>
          </p:cNvPicPr>
          <p:nvPr/>
        </p:nvPicPr>
        <p:blipFill>
          <a:blip r:embed="rId4"/>
          <a:stretch>
            <a:fillRect/>
          </a:stretch>
        </p:blipFill>
        <p:spPr>
          <a:xfrm>
            <a:off x="253245" y="1335647"/>
            <a:ext cx="1387948" cy="1162124"/>
          </a:xfrm>
          <a:prstGeom prst="rect">
            <a:avLst/>
          </a:prstGeom>
        </p:spPr>
      </p:pic>
      <p:pic>
        <p:nvPicPr>
          <p:cNvPr id="12" name="図 11">
            <a:extLst>
              <a:ext uri="{FF2B5EF4-FFF2-40B4-BE49-F238E27FC236}">
                <a16:creationId xmlns:a16="http://schemas.microsoft.com/office/drawing/2014/main" id="{20AC85BA-A4CF-42A2-8254-34F19A8A3ACE}"/>
              </a:ext>
            </a:extLst>
          </p:cNvPr>
          <p:cNvPicPr>
            <a:picLocks noChangeAspect="1"/>
          </p:cNvPicPr>
          <p:nvPr/>
        </p:nvPicPr>
        <p:blipFill>
          <a:blip r:embed="rId4"/>
          <a:stretch>
            <a:fillRect/>
          </a:stretch>
        </p:blipFill>
        <p:spPr>
          <a:xfrm>
            <a:off x="1840885" y="1335647"/>
            <a:ext cx="1387948" cy="1162124"/>
          </a:xfrm>
          <a:prstGeom prst="rect">
            <a:avLst/>
          </a:prstGeom>
        </p:spPr>
      </p:pic>
      <p:pic>
        <p:nvPicPr>
          <p:cNvPr id="13" name="図 12">
            <a:extLst>
              <a:ext uri="{FF2B5EF4-FFF2-40B4-BE49-F238E27FC236}">
                <a16:creationId xmlns:a16="http://schemas.microsoft.com/office/drawing/2014/main" id="{0550EE74-9F69-4F10-B4EF-46093A09598B}"/>
              </a:ext>
            </a:extLst>
          </p:cNvPr>
          <p:cNvPicPr>
            <a:picLocks noChangeAspect="1"/>
          </p:cNvPicPr>
          <p:nvPr/>
        </p:nvPicPr>
        <p:blipFill>
          <a:blip r:embed="rId4"/>
          <a:stretch>
            <a:fillRect/>
          </a:stretch>
        </p:blipFill>
        <p:spPr>
          <a:xfrm>
            <a:off x="6062087" y="1335647"/>
            <a:ext cx="1387948" cy="1162124"/>
          </a:xfrm>
          <a:prstGeom prst="rect">
            <a:avLst/>
          </a:prstGeom>
        </p:spPr>
      </p:pic>
      <p:pic>
        <p:nvPicPr>
          <p:cNvPr id="14" name="図 13">
            <a:extLst>
              <a:ext uri="{FF2B5EF4-FFF2-40B4-BE49-F238E27FC236}">
                <a16:creationId xmlns:a16="http://schemas.microsoft.com/office/drawing/2014/main" id="{84CAEB2E-A2F2-4799-AAC9-AEBF5DB4C299}"/>
              </a:ext>
            </a:extLst>
          </p:cNvPr>
          <p:cNvPicPr>
            <a:picLocks noChangeAspect="1"/>
          </p:cNvPicPr>
          <p:nvPr/>
        </p:nvPicPr>
        <p:blipFill>
          <a:blip r:embed="rId4"/>
          <a:stretch>
            <a:fillRect/>
          </a:stretch>
        </p:blipFill>
        <p:spPr>
          <a:xfrm>
            <a:off x="7649727" y="1335647"/>
            <a:ext cx="1387948" cy="1162124"/>
          </a:xfrm>
          <a:prstGeom prst="rect">
            <a:avLst/>
          </a:prstGeom>
        </p:spPr>
      </p:pic>
      <p:pic>
        <p:nvPicPr>
          <p:cNvPr id="15" name="図 14">
            <a:extLst>
              <a:ext uri="{FF2B5EF4-FFF2-40B4-BE49-F238E27FC236}">
                <a16:creationId xmlns:a16="http://schemas.microsoft.com/office/drawing/2014/main" id="{0BF34A8A-22C2-46C4-AAD6-A7929D25C536}"/>
              </a:ext>
            </a:extLst>
          </p:cNvPr>
          <p:cNvPicPr>
            <a:picLocks noChangeAspect="1"/>
          </p:cNvPicPr>
          <p:nvPr/>
        </p:nvPicPr>
        <p:blipFill>
          <a:blip r:embed="rId4"/>
          <a:stretch>
            <a:fillRect/>
          </a:stretch>
        </p:blipFill>
        <p:spPr>
          <a:xfrm>
            <a:off x="253245" y="2393236"/>
            <a:ext cx="1387948" cy="1162124"/>
          </a:xfrm>
          <a:prstGeom prst="rect">
            <a:avLst/>
          </a:prstGeom>
        </p:spPr>
      </p:pic>
      <p:pic>
        <p:nvPicPr>
          <p:cNvPr id="16" name="図 15">
            <a:extLst>
              <a:ext uri="{FF2B5EF4-FFF2-40B4-BE49-F238E27FC236}">
                <a16:creationId xmlns:a16="http://schemas.microsoft.com/office/drawing/2014/main" id="{F007EF0B-6E6F-4E37-997B-5BCF127ED5E4}"/>
              </a:ext>
            </a:extLst>
          </p:cNvPr>
          <p:cNvPicPr>
            <a:picLocks noChangeAspect="1"/>
          </p:cNvPicPr>
          <p:nvPr/>
        </p:nvPicPr>
        <p:blipFill>
          <a:blip r:embed="rId4"/>
          <a:stretch>
            <a:fillRect/>
          </a:stretch>
        </p:blipFill>
        <p:spPr>
          <a:xfrm>
            <a:off x="1840885" y="2393236"/>
            <a:ext cx="1387948" cy="1162124"/>
          </a:xfrm>
          <a:prstGeom prst="rect">
            <a:avLst/>
          </a:prstGeom>
        </p:spPr>
      </p:pic>
      <p:pic>
        <p:nvPicPr>
          <p:cNvPr id="17" name="図 16">
            <a:extLst>
              <a:ext uri="{FF2B5EF4-FFF2-40B4-BE49-F238E27FC236}">
                <a16:creationId xmlns:a16="http://schemas.microsoft.com/office/drawing/2014/main" id="{FBAF588E-6102-4BBE-AEA7-188754C6E7F7}"/>
              </a:ext>
            </a:extLst>
          </p:cNvPr>
          <p:cNvPicPr>
            <a:picLocks noChangeAspect="1"/>
          </p:cNvPicPr>
          <p:nvPr/>
        </p:nvPicPr>
        <p:blipFill>
          <a:blip r:embed="rId4"/>
          <a:stretch>
            <a:fillRect/>
          </a:stretch>
        </p:blipFill>
        <p:spPr>
          <a:xfrm>
            <a:off x="6062087" y="2393236"/>
            <a:ext cx="1387948" cy="1162124"/>
          </a:xfrm>
          <a:prstGeom prst="rect">
            <a:avLst/>
          </a:prstGeom>
        </p:spPr>
      </p:pic>
      <p:pic>
        <p:nvPicPr>
          <p:cNvPr id="18" name="図 17">
            <a:extLst>
              <a:ext uri="{FF2B5EF4-FFF2-40B4-BE49-F238E27FC236}">
                <a16:creationId xmlns:a16="http://schemas.microsoft.com/office/drawing/2014/main" id="{9C67C78A-6DCE-4074-AA77-D0F0B47DF989}"/>
              </a:ext>
            </a:extLst>
          </p:cNvPr>
          <p:cNvPicPr>
            <a:picLocks noChangeAspect="1"/>
          </p:cNvPicPr>
          <p:nvPr/>
        </p:nvPicPr>
        <p:blipFill>
          <a:blip r:embed="rId4"/>
          <a:stretch>
            <a:fillRect/>
          </a:stretch>
        </p:blipFill>
        <p:spPr>
          <a:xfrm>
            <a:off x="7649727" y="2393236"/>
            <a:ext cx="1387948" cy="1162124"/>
          </a:xfrm>
          <a:prstGeom prst="rect">
            <a:avLst/>
          </a:prstGeom>
        </p:spPr>
      </p:pic>
      <p:pic>
        <p:nvPicPr>
          <p:cNvPr id="19" name="図 18">
            <a:extLst>
              <a:ext uri="{FF2B5EF4-FFF2-40B4-BE49-F238E27FC236}">
                <a16:creationId xmlns:a16="http://schemas.microsoft.com/office/drawing/2014/main" id="{F03AC426-680F-4D8C-B65F-FCB17D9547A3}"/>
              </a:ext>
            </a:extLst>
          </p:cNvPr>
          <p:cNvPicPr>
            <a:picLocks noChangeAspect="1"/>
          </p:cNvPicPr>
          <p:nvPr/>
        </p:nvPicPr>
        <p:blipFill>
          <a:blip r:embed="rId4"/>
          <a:stretch>
            <a:fillRect/>
          </a:stretch>
        </p:blipFill>
        <p:spPr>
          <a:xfrm>
            <a:off x="253245" y="3555360"/>
            <a:ext cx="1387948" cy="1162124"/>
          </a:xfrm>
          <a:prstGeom prst="rect">
            <a:avLst/>
          </a:prstGeom>
        </p:spPr>
      </p:pic>
      <p:pic>
        <p:nvPicPr>
          <p:cNvPr id="20" name="図 19">
            <a:extLst>
              <a:ext uri="{FF2B5EF4-FFF2-40B4-BE49-F238E27FC236}">
                <a16:creationId xmlns:a16="http://schemas.microsoft.com/office/drawing/2014/main" id="{5EC142DB-6F87-4DD4-B62C-7BEF3967285A}"/>
              </a:ext>
            </a:extLst>
          </p:cNvPr>
          <p:cNvPicPr>
            <a:picLocks noChangeAspect="1"/>
          </p:cNvPicPr>
          <p:nvPr/>
        </p:nvPicPr>
        <p:blipFill>
          <a:blip r:embed="rId4"/>
          <a:stretch>
            <a:fillRect/>
          </a:stretch>
        </p:blipFill>
        <p:spPr>
          <a:xfrm>
            <a:off x="1840885" y="3555360"/>
            <a:ext cx="1387948" cy="1162124"/>
          </a:xfrm>
          <a:prstGeom prst="rect">
            <a:avLst/>
          </a:prstGeom>
        </p:spPr>
      </p:pic>
      <p:pic>
        <p:nvPicPr>
          <p:cNvPr id="21" name="図 20">
            <a:extLst>
              <a:ext uri="{FF2B5EF4-FFF2-40B4-BE49-F238E27FC236}">
                <a16:creationId xmlns:a16="http://schemas.microsoft.com/office/drawing/2014/main" id="{546DE19C-D19D-4804-A351-A580D2F2D9C7}"/>
              </a:ext>
            </a:extLst>
          </p:cNvPr>
          <p:cNvPicPr>
            <a:picLocks noChangeAspect="1"/>
          </p:cNvPicPr>
          <p:nvPr/>
        </p:nvPicPr>
        <p:blipFill>
          <a:blip r:embed="rId4"/>
          <a:stretch>
            <a:fillRect/>
          </a:stretch>
        </p:blipFill>
        <p:spPr>
          <a:xfrm>
            <a:off x="6062087" y="3555360"/>
            <a:ext cx="1387948" cy="1162124"/>
          </a:xfrm>
          <a:prstGeom prst="rect">
            <a:avLst/>
          </a:prstGeom>
        </p:spPr>
      </p:pic>
      <p:pic>
        <p:nvPicPr>
          <p:cNvPr id="22" name="図 21">
            <a:extLst>
              <a:ext uri="{FF2B5EF4-FFF2-40B4-BE49-F238E27FC236}">
                <a16:creationId xmlns:a16="http://schemas.microsoft.com/office/drawing/2014/main" id="{A2E281D5-C81A-407E-9723-868731A86B2F}"/>
              </a:ext>
            </a:extLst>
          </p:cNvPr>
          <p:cNvPicPr>
            <a:picLocks noChangeAspect="1"/>
          </p:cNvPicPr>
          <p:nvPr/>
        </p:nvPicPr>
        <p:blipFill>
          <a:blip r:embed="rId4"/>
          <a:stretch>
            <a:fillRect/>
          </a:stretch>
        </p:blipFill>
        <p:spPr>
          <a:xfrm>
            <a:off x="7649727" y="3555360"/>
            <a:ext cx="1387948" cy="1162124"/>
          </a:xfrm>
          <a:prstGeom prst="rect">
            <a:avLst/>
          </a:prstGeom>
        </p:spPr>
      </p:pic>
      <p:pic>
        <p:nvPicPr>
          <p:cNvPr id="23" name="図 22">
            <a:extLst>
              <a:ext uri="{FF2B5EF4-FFF2-40B4-BE49-F238E27FC236}">
                <a16:creationId xmlns:a16="http://schemas.microsoft.com/office/drawing/2014/main" id="{A2F6E2D3-F766-41F3-B5A6-4872AE09B43F}"/>
              </a:ext>
            </a:extLst>
          </p:cNvPr>
          <p:cNvPicPr>
            <a:picLocks noChangeAspect="1"/>
          </p:cNvPicPr>
          <p:nvPr/>
        </p:nvPicPr>
        <p:blipFill>
          <a:blip r:embed="rId4"/>
          <a:stretch>
            <a:fillRect/>
          </a:stretch>
        </p:blipFill>
        <p:spPr>
          <a:xfrm>
            <a:off x="253245" y="4622704"/>
            <a:ext cx="1387948" cy="1162124"/>
          </a:xfrm>
          <a:prstGeom prst="rect">
            <a:avLst/>
          </a:prstGeom>
        </p:spPr>
      </p:pic>
      <p:pic>
        <p:nvPicPr>
          <p:cNvPr id="24" name="図 23">
            <a:extLst>
              <a:ext uri="{FF2B5EF4-FFF2-40B4-BE49-F238E27FC236}">
                <a16:creationId xmlns:a16="http://schemas.microsoft.com/office/drawing/2014/main" id="{0BB32C89-D62F-4C38-B1AE-D78BF07B0A95}"/>
              </a:ext>
            </a:extLst>
          </p:cNvPr>
          <p:cNvPicPr>
            <a:picLocks noChangeAspect="1"/>
          </p:cNvPicPr>
          <p:nvPr/>
        </p:nvPicPr>
        <p:blipFill>
          <a:blip r:embed="rId4"/>
          <a:stretch>
            <a:fillRect/>
          </a:stretch>
        </p:blipFill>
        <p:spPr>
          <a:xfrm>
            <a:off x="1840885" y="4622704"/>
            <a:ext cx="1387948" cy="1162124"/>
          </a:xfrm>
          <a:prstGeom prst="rect">
            <a:avLst/>
          </a:prstGeom>
        </p:spPr>
      </p:pic>
      <p:pic>
        <p:nvPicPr>
          <p:cNvPr id="25" name="図 24">
            <a:extLst>
              <a:ext uri="{FF2B5EF4-FFF2-40B4-BE49-F238E27FC236}">
                <a16:creationId xmlns:a16="http://schemas.microsoft.com/office/drawing/2014/main" id="{B1F7EBB1-300A-446A-B204-FD95355A0F34}"/>
              </a:ext>
            </a:extLst>
          </p:cNvPr>
          <p:cNvPicPr>
            <a:picLocks noChangeAspect="1"/>
          </p:cNvPicPr>
          <p:nvPr/>
        </p:nvPicPr>
        <p:blipFill>
          <a:blip r:embed="rId4"/>
          <a:stretch>
            <a:fillRect/>
          </a:stretch>
        </p:blipFill>
        <p:spPr>
          <a:xfrm>
            <a:off x="6062087" y="4622704"/>
            <a:ext cx="1387948" cy="1162124"/>
          </a:xfrm>
          <a:prstGeom prst="rect">
            <a:avLst/>
          </a:prstGeom>
        </p:spPr>
      </p:pic>
      <p:pic>
        <p:nvPicPr>
          <p:cNvPr id="26" name="図 25">
            <a:extLst>
              <a:ext uri="{FF2B5EF4-FFF2-40B4-BE49-F238E27FC236}">
                <a16:creationId xmlns:a16="http://schemas.microsoft.com/office/drawing/2014/main" id="{F96F26DE-BC41-4191-A589-68139DBF64AF}"/>
              </a:ext>
            </a:extLst>
          </p:cNvPr>
          <p:cNvPicPr>
            <a:picLocks noChangeAspect="1"/>
          </p:cNvPicPr>
          <p:nvPr/>
        </p:nvPicPr>
        <p:blipFill>
          <a:blip r:embed="rId4"/>
          <a:stretch>
            <a:fillRect/>
          </a:stretch>
        </p:blipFill>
        <p:spPr>
          <a:xfrm>
            <a:off x="7649727" y="4622704"/>
            <a:ext cx="1387948" cy="1162124"/>
          </a:xfrm>
          <a:prstGeom prst="rect">
            <a:avLst/>
          </a:prstGeom>
        </p:spPr>
      </p:pic>
    </p:spTree>
    <p:extLst>
      <p:ext uri="{BB962C8B-B14F-4D97-AF65-F5344CB8AC3E}">
        <p14:creationId xmlns:p14="http://schemas.microsoft.com/office/powerpoint/2010/main" val="506465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アウトライン</a:t>
            </a:r>
            <a:endParaRPr kumimoji="1" lang="ja-JP" altLang="en-US" dirty="0"/>
          </a:p>
        </p:txBody>
      </p:sp>
      <p:sp>
        <p:nvSpPr>
          <p:cNvPr id="3" name="コンテンツ プレースホルダー 2"/>
          <p:cNvSpPr>
            <a:spLocks noGrp="1"/>
          </p:cNvSpPr>
          <p:nvPr>
            <p:ph idx="1"/>
          </p:nvPr>
        </p:nvSpPr>
        <p:spPr/>
        <p:txBody>
          <a:bodyPr/>
          <a:lstStyle/>
          <a:p>
            <a:pPr>
              <a:spcAft>
                <a:spcPts val="1200"/>
              </a:spcAft>
            </a:pPr>
            <a:r>
              <a:rPr kumimoji="1" lang="en-US" altLang="ja-JP" dirty="0">
                <a:solidFill>
                  <a:schemeClr val="bg2"/>
                </a:solidFill>
              </a:rPr>
              <a:t>Git</a:t>
            </a:r>
            <a:r>
              <a:rPr kumimoji="1" lang="ja-JP" altLang="en-US" dirty="0">
                <a:solidFill>
                  <a:schemeClr val="bg2"/>
                </a:solidFill>
              </a:rPr>
              <a:t>とは</a:t>
            </a:r>
            <a:endParaRPr kumimoji="1" lang="en-US" altLang="ja-JP" dirty="0">
              <a:solidFill>
                <a:schemeClr val="bg2"/>
              </a:solidFill>
            </a:endParaRPr>
          </a:p>
          <a:p>
            <a:pPr>
              <a:spcAft>
                <a:spcPts val="1200"/>
              </a:spcAft>
            </a:pPr>
            <a:r>
              <a:rPr lang="en-US" altLang="ja-JP" dirty="0"/>
              <a:t>Git</a:t>
            </a:r>
            <a:r>
              <a:rPr lang="ja-JP" altLang="en-US" dirty="0"/>
              <a:t>の基礎</a:t>
            </a:r>
            <a:endParaRPr lang="en-US" altLang="ja-JP" dirty="0"/>
          </a:p>
          <a:p>
            <a:pPr>
              <a:spcAft>
                <a:spcPts val="1200"/>
              </a:spcAft>
            </a:pPr>
            <a:r>
              <a:rPr lang="ja-JP" altLang="en-US" dirty="0">
                <a:solidFill>
                  <a:schemeClr val="bg2"/>
                </a:solidFill>
              </a:rPr>
              <a:t>リモートリポジトリを使う</a:t>
            </a:r>
            <a:endParaRPr lang="en-US" altLang="ja-JP" dirty="0">
              <a:solidFill>
                <a:schemeClr val="bg2"/>
              </a:solidFill>
            </a:endParaRPr>
          </a:p>
          <a:p>
            <a:pPr>
              <a:spcAft>
                <a:spcPts val="1200"/>
              </a:spcAft>
            </a:pPr>
            <a:r>
              <a:rPr lang="ja-JP" altLang="en-US" dirty="0">
                <a:solidFill>
                  <a:schemeClr val="bg2"/>
                </a:solidFill>
              </a:rPr>
              <a:t>ブランチを使おう</a:t>
            </a:r>
            <a:endParaRPr kumimoji="1" lang="en-US" altLang="ja-JP" dirty="0">
              <a:solidFill>
                <a:schemeClr val="bg2"/>
              </a:solidFill>
            </a:endParaRPr>
          </a:p>
          <a:p>
            <a:pPr>
              <a:spcAft>
                <a:spcPts val="1200"/>
              </a:spcAft>
            </a:pPr>
            <a:r>
              <a:rPr lang="ja-JP" altLang="en-US" dirty="0">
                <a:solidFill>
                  <a:schemeClr val="bg2"/>
                </a:solidFill>
              </a:rPr>
              <a:t>おまけ）</a:t>
            </a:r>
            <a:r>
              <a:rPr lang="en-US" altLang="ja-JP" dirty="0">
                <a:solidFill>
                  <a:schemeClr val="bg2"/>
                </a:solidFill>
              </a:rPr>
              <a:t>Visual Studio Code</a:t>
            </a:r>
            <a:r>
              <a:rPr lang="ja-JP" altLang="en-US" dirty="0">
                <a:solidFill>
                  <a:schemeClr val="bg2"/>
                </a:solidFill>
              </a:rPr>
              <a:t>で</a:t>
            </a:r>
            <a:r>
              <a:rPr lang="en-US" altLang="ja-JP" dirty="0">
                <a:solidFill>
                  <a:schemeClr val="bg2"/>
                </a:solidFill>
              </a:rPr>
              <a:t>Git</a:t>
            </a:r>
            <a:r>
              <a:rPr lang="ja-JP" altLang="en-US" dirty="0">
                <a:solidFill>
                  <a:schemeClr val="bg2"/>
                </a:solidFill>
              </a:rPr>
              <a:t>しよう</a:t>
            </a:r>
            <a:endParaRPr lang="en-US" altLang="ja-JP" dirty="0">
              <a:solidFill>
                <a:schemeClr val="bg2"/>
              </a:solidFill>
            </a:endParaRPr>
          </a:p>
          <a:p>
            <a:pPr>
              <a:spcAft>
                <a:spcPts val="1200"/>
              </a:spcAft>
            </a:pPr>
            <a:r>
              <a:rPr kumimoji="1" lang="ja-JP" altLang="en-US" dirty="0">
                <a:solidFill>
                  <a:schemeClr val="bg2"/>
                </a:solidFill>
              </a:rPr>
              <a:t>更新履歴</a:t>
            </a:r>
          </a:p>
        </p:txBody>
      </p:sp>
      <p:sp>
        <p:nvSpPr>
          <p:cNvPr id="4" name="日付プレースホルダー 3"/>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p:cNvSpPr>
            <a:spLocks noGrp="1"/>
          </p:cNvSpPr>
          <p:nvPr>
            <p:ph type="sldNum" sz="quarter" idx="4"/>
          </p:nvPr>
        </p:nvSpPr>
        <p:spPr/>
        <p:txBody>
          <a:bodyPr/>
          <a:lstStyle/>
          <a:p>
            <a:fld id="{BD84B515-6EF4-D642-B309-5ED90DAA2A6E}" type="slidenum">
              <a:rPr kumimoji="1" lang="ja-JP" altLang="en-US" smtClean="0"/>
              <a:t>12</a:t>
            </a:fld>
            <a:endParaRPr kumimoji="1" lang="ja-JP" altLang="en-US"/>
          </a:p>
        </p:txBody>
      </p:sp>
    </p:spTree>
    <p:extLst>
      <p:ext uri="{BB962C8B-B14F-4D97-AF65-F5344CB8AC3E}">
        <p14:creationId xmlns:p14="http://schemas.microsoft.com/office/powerpoint/2010/main" val="2889621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25FB37-C2B5-4744-A322-2484F9B24E27}"/>
              </a:ext>
            </a:extLst>
          </p:cNvPr>
          <p:cNvSpPr>
            <a:spLocks noGrp="1"/>
          </p:cNvSpPr>
          <p:nvPr>
            <p:ph type="title"/>
          </p:nvPr>
        </p:nvSpPr>
        <p:spPr/>
        <p:txBody>
          <a:bodyPr/>
          <a:lstStyle/>
          <a:p>
            <a:r>
              <a:rPr kumimoji="1" lang="en-US" altLang="ja-JP" dirty="0"/>
              <a:t>Git</a:t>
            </a:r>
            <a:r>
              <a:rPr kumimoji="1" lang="ja-JP" altLang="en-US" dirty="0"/>
              <a:t>の基礎</a:t>
            </a:r>
          </a:p>
        </p:txBody>
      </p:sp>
      <p:sp>
        <p:nvSpPr>
          <p:cNvPr id="3" name="コンテンツ プレースホルダー 2">
            <a:extLst>
              <a:ext uri="{FF2B5EF4-FFF2-40B4-BE49-F238E27FC236}">
                <a16:creationId xmlns:a16="http://schemas.microsoft.com/office/drawing/2014/main" id="{0B8782F5-31B5-4CAF-9408-2AEAC98CB710}"/>
              </a:ext>
            </a:extLst>
          </p:cNvPr>
          <p:cNvSpPr>
            <a:spLocks noGrp="1"/>
          </p:cNvSpPr>
          <p:nvPr>
            <p:ph idx="1"/>
          </p:nvPr>
        </p:nvSpPr>
        <p:spPr/>
        <p:txBody>
          <a:bodyPr/>
          <a:lstStyle/>
          <a:p>
            <a:pPr>
              <a:spcAft>
                <a:spcPts val="1200"/>
              </a:spcAft>
            </a:pPr>
            <a:r>
              <a:rPr kumimoji="1" lang="ja-JP" altLang="en-US" dirty="0"/>
              <a:t>この章で学ぶこと</a:t>
            </a:r>
            <a:endParaRPr kumimoji="1" lang="en-US" altLang="ja-JP" dirty="0"/>
          </a:p>
          <a:p>
            <a:pPr lvl="1">
              <a:spcAft>
                <a:spcPts val="1200"/>
              </a:spcAft>
            </a:pPr>
            <a:r>
              <a:rPr kumimoji="1" lang="en-US" altLang="ja-JP" sz="2800" dirty="0"/>
              <a:t>Git</a:t>
            </a:r>
            <a:r>
              <a:rPr kumimoji="1" lang="ja-JP" altLang="en-US" sz="2800" dirty="0"/>
              <a:t>の設定</a:t>
            </a:r>
            <a:endParaRPr kumimoji="1" lang="en-US" altLang="ja-JP" sz="2800" dirty="0"/>
          </a:p>
          <a:p>
            <a:pPr lvl="2">
              <a:spcAft>
                <a:spcPts val="1200"/>
              </a:spcAft>
            </a:pPr>
            <a:r>
              <a:rPr lang="en-US" altLang="ja-JP" sz="2400" dirty="0"/>
              <a:t>config</a:t>
            </a:r>
            <a:endParaRPr kumimoji="1" lang="en-US" altLang="ja-JP" dirty="0"/>
          </a:p>
          <a:p>
            <a:pPr lvl="1">
              <a:spcAft>
                <a:spcPts val="1200"/>
              </a:spcAft>
            </a:pPr>
            <a:r>
              <a:rPr kumimoji="1" lang="ja-JP" altLang="en-US" sz="2800" dirty="0"/>
              <a:t>リポジトリの作り方・使い方</a:t>
            </a:r>
            <a:endParaRPr kumimoji="1" lang="en-US" altLang="ja-JP" sz="2800" dirty="0"/>
          </a:p>
          <a:p>
            <a:pPr lvl="2">
              <a:spcAft>
                <a:spcPts val="1200"/>
              </a:spcAft>
            </a:pPr>
            <a:r>
              <a:rPr lang="en-US" altLang="ja-JP" sz="2400" dirty="0" err="1"/>
              <a:t>init</a:t>
            </a:r>
            <a:r>
              <a:rPr lang="en-US" altLang="ja-JP" sz="2400" dirty="0"/>
              <a:t>, status, add, commit, log, reset</a:t>
            </a:r>
            <a:endParaRPr kumimoji="1" lang="en-US" altLang="ja-JP" sz="2400" dirty="0"/>
          </a:p>
        </p:txBody>
      </p:sp>
      <p:sp>
        <p:nvSpPr>
          <p:cNvPr id="4" name="日付プレースホルダー 3">
            <a:extLst>
              <a:ext uri="{FF2B5EF4-FFF2-40B4-BE49-F238E27FC236}">
                <a16:creationId xmlns:a16="http://schemas.microsoft.com/office/drawing/2014/main" id="{2626E3BB-36BC-4EAD-AD23-C9EC1FA64300}"/>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E42FDF37-4BD0-40BF-8CFC-AE69D9A8448D}"/>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0D1B801B-95C5-4B97-B4AD-C2339B33751C}"/>
              </a:ext>
            </a:extLst>
          </p:cNvPr>
          <p:cNvSpPr>
            <a:spLocks noGrp="1"/>
          </p:cNvSpPr>
          <p:nvPr>
            <p:ph type="sldNum" sz="quarter" idx="4"/>
          </p:nvPr>
        </p:nvSpPr>
        <p:spPr/>
        <p:txBody>
          <a:bodyPr/>
          <a:lstStyle/>
          <a:p>
            <a:fld id="{BD84B515-6EF4-D642-B309-5ED90DAA2A6E}" type="slidenum">
              <a:rPr kumimoji="1" lang="ja-JP" altLang="en-US" smtClean="0"/>
              <a:t>13</a:t>
            </a:fld>
            <a:endParaRPr kumimoji="1" lang="ja-JP" altLang="en-US"/>
          </a:p>
        </p:txBody>
      </p:sp>
    </p:spTree>
    <p:extLst>
      <p:ext uri="{BB962C8B-B14F-4D97-AF65-F5344CB8AC3E}">
        <p14:creationId xmlns:p14="http://schemas.microsoft.com/office/powerpoint/2010/main" val="1559301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C53F29-F842-4895-90D2-966C535372FC}"/>
              </a:ext>
            </a:extLst>
          </p:cNvPr>
          <p:cNvSpPr>
            <a:spLocks noGrp="1"/>
          </p:cNvSpPr>
          <p:nvPr>
            <p:ph type="title"/>
          </p:nvPr>
        </p:nvSpPr>
        <p:spPr/>
        <p:txBody>
          <a:bodyPr/>
          <a:lstStyle/>
          <a:p>
            <a:r>
              <a:rPr kumimoji="1" lang="en-US" altLang="ja-JP" dirty="0"/>
              <a:t>Git</a:t>
            </a:r>
            <a:r>
              <a:rPr kumimoji="1" lang="ja-JP" altLang="en-US" dirty="0"/>
              <a:t>の設定</a:t>
            </a:r>
          </a:p>
        </p:txBody>
      </p:sp>
      <p:sp>
        <p:nvSpPr>
          <p:cNvPr id="3" name="コンテンツ プレースホルダー 2">
            <a:extLst>
              <a:ext uri="{FF2B5EF4-FFF2-40B4-BE49-F238E27FC236}">
                <a16:creationId xmlns:a16="http://schemas.microsoft.com/office/drawing/2014/main" id="{3723EF64-3437-4C0C-B890-394FEF20A627}"/>
              </a:ext>
            </a:extLst>
          </p:cNvPr>
          <p:cNvSpPr>
            <a:spLocks noGrp="1"/>
          </p:cNvSpPr>
          <p:nvPr>
            <p:ph idx="1"/>
          </p:nvPr>
        </p:nvSpPr>
        <p:spPr>
          <a:xfrm>
            <a:off x="127592" y="1318018"/>
            <a:ext cx="8910083" cy="5158982"/>
          </a:xfrm>
        </p:spPr>
        <p:txBody>
          <a:bodyPr/>
          <a:lstStyle/>
          <a:p>
            <a:r>
              <a:rPr kumimoji="1" lang="ja-JP" altLang="en-US" dirty="0"/>
              <a:t>リポジトリを使うには</a:t>
            </a:r>
            <a:r>
              <a:rPr lang="ja-JP" altLang="en-US" dirty="0"/>
              <a:t>名前とメールアドレスが必要</a:t>
            </a:r>
            <a:endParaRPr lang="en-US" altLang="ja-JP" dirty="0"/>
          </a:p>
          <a:p>
            <a:pPr lvl="1"/>
            <a:r>
              <a:rPr kumimoji="1" lang="ja-JP" altLang="en-US" dirty="0"/>
              <a:t>誰がリポジトリに</a:t>
            </a:r>
            <a:r>
              <a:rPr lang="ja-JP" altLang="en-US" dirty="0"/>
              <a:t>ファイルを</a:t>
            </a:r>
            <a:r>
              <a:rPr kumimoji="1" lang="ja-JP" altLang="en-US" dirty="0"/>
              <a:t>登録したか明らかにするため</a:t>
            </a:r>
            <a:endParaRPr kumimoji="1" lang="en-US" altLang="ja-JP" dirty="0"/>
          </a:p>
          <a:p>
            <a:r>
              <a:rPr kumimoji="1" lang="en-US" altLang="ja-JP" dirty="0"/>
              <a:t>config</a:t>
            </a:r>
            <a:r>
              <a:rPr kumimoji="1" lang="ja-JP" altLang="en-US" dirty="0"/>
              <a:t>コマンド：</a:t>
            </a:r>
            <a:r>
              <a:rPr kumimoji="1" lang="en-US" altLang="ja-JP" dirty="0"/>
              <a:t>git</a:t>
            </a:r>
            <a:r>
              <a:rPr kumimoji="1" lang="ja-JP" altLang="en-US" dirty="0"/>
              <a:t>の設定に使う</a:t>
            </a:r>
            <a:endParaRPr kumimoji="1" lang="en-US" altLang="ja-JP" dirty="0"/>
          </a:p>
          <a:p>
            <a:pPr lvl="1"/>
            <a:r>
              <a:rPr kumimoji="1" lang="ja-JP" altLang="en-US" dirty="0"/>
              <a:t>使い方：</a:t>
            </a:r>
            <a:r>
              <a:rPr kumimoji="1" lang="en-US" altLang="ja-JP" dirty="0"/>
              <a:t>git config &lt;type&gt; &lt;</a:t>
            </a:r>
            <a:r>
              <a:rPr kumimoji="1" lang="ja-JP" altLang="en-US" dirty="0"/>
              <a:t>設定項目</a:t>
            </a:r>
            <a:r>
              <a:rPr kumimoji="1" lang="en-US" altLang="ja-JP" dirty="0"/>
              <a:t>&gt; &lt;</a:t>
            </a:r>
            <a:r>
              <a:rPr kumimoji="1" lang="ja-JP" altLang="en-US" dirty="0"/>
              <a:t>設定内容</a:t>
            </a:r>
            <a:r>
              <a:rPr kumimoji="1" lang="en-US" altLang="ja-JP" dirty="0"/>
              <a:t>&gt;</a:t>
            </a:r>
          </a:p>
          <a:p>
            <a:r>
              <a:rPr kumimoji="1" lang="ja-JP" altLang="en-US" dirty="0"/>
              <a:t>練習：</a:t>
            </a:r>
            <a:r>
              <a:rPr kumimoji="1" lang="en-US" altLang="ja-JP" dirty="0"/>
              <a:t>git</a:t>
            </a:r>
            <a:r>
              <a:rPr kumimoji="1" lang="ja-JP" altLang="en-US" dirty="0"/>
              <a:t>を使うための設定をしよう</a:t>
            </a:r>
            <a:endParaRPr kumimoji="1" lang="en-US" altLang="ja-JP" dirty="0"/>
          </a:p>
          <a:p>
            <a:pPr lvl="1"/>
            <a:r>
              <a:rPr lang="ja-JP" altLang="en-US" dirty="0"/>
              <a:t>ユーザ名とメールアドレスを設定しよう</a:t>
            </a:r>
            <a:endParaRPr lang="en-US" altLang="ja-JP" dirty="0"/>
          </a:p>
          <a:p>
            <a:pPr lvl="1"/>
            <a:r>
              <a:rPr kumimoji="1" lang="ja-JP" altLang="en-US" dirty="0"/>
              <a:t>設定を表示させてみよう</a:t>
            </a:r>
          </a:p>
        </p:txBody>
      </p:sp>
      <p:sp>
        <p:nvSpPr>
          <p:cNvPr id="4" name="日付プレースホルダー 3">
            <a:extLst>
              <a:ext uri="{FF2B5EF4-FFF2-40B4-BE49-F238E27FC236}">
                <a16:creationId xmlns:a16="http://schemas.microsoft.com/office/drawing/2014/main" id="{6D277D1B-C2E2-4540-ABDC-D4026EA7FCCA}"/>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ED19C4D0-C799-4752-BE86-CBD0EA0A8015}"/>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77394DE3-2736-4F6B-8A2B-CD179852B52F}"/>
              </a:ext>
            </a:extLst>
          </p:cNvPr>
          <p:cNvSpPr>
            <a:spLocks noGrp="1"/>
          </p:cNvSpPr>
          <p:nvPr>
            <p:ph type="sldNum" sz="quarter" idx="4"/>
          </p:nvPr>
        </p:nvSpPr>
        <p:spPr/>
        <p:txBody>
          <a:bodyPr/>
          <a:lstStyle/>
          <a:p>
            <a:fld id="{BD84B515-6EF4-D642-B309-5ED90DAA2A6E}" type="slidenum">
              <a:rPr kumimoji="1" lang="ja-JP" altLang="en-US" smtClean="0"/>
              <a:t>14</a:t>
            </a:fld>
            <a:endParaRPr kumimoji="1" lang="ja-JP" altLang="en-US"/>
          </a:p>
        </p:txBody>
      </p:sp>
      <p:pic>
        <p:nvPicPr>
          <p:cNvPr id="8" name="図 7">
            <a:extLst>
              <a:ext uri="{FF2B5EF4-FFF2-40B4-BE49-F238E27FC236}">
                <a16:creationId xmlns:a16="http://schemas.microsoft.com/office/drawing/2014/main" id="{E399C1B3-5A9F-41D9-B3F3-36814A177D1B}"/>
              </a:ext>
            </a:extLst>
          </p:cNvPr>
          <p:cNvPicPr>
            <a:picLocks noChangeAspect="1"/>
          </p:cNvPicPr>
          <p:nvPr/>
        </p:nvPicPr>
        <p:blipFill>
          <a:blip r:embed="rId2"/>
          <a:stretch>
            <a:fillRect/>
          </a:stretch>
        </p:blipFill>
        <p:spPr>
          <a:xfrm>
            <a:off x="1914525" y="4531971"/>
            <a:ext cx="5314950" cy="2143125"/>
          </a:xfrm>
          <a:prstGeom prst="rect">
            <a:avLst/>
          </a:prstGeom>
        </p:spPr>
      </p:pic>
    </p:spTree>
    <p:extLst>
      <p:ext uri="{BB962C8B-B14F-4D97-AF65-F5344CB8AC3E}">
        <p14:creationId xmlns:p14="http://schemas.microsoft.com/office/powerpoint/2010/main" val="565151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4A874B-3ECD-4F90-923A-B76D22C71BDC}"/>
              </a:ext>
            </a:extLst>
          </p:cNvPr>
          <p:cNvSpPr>
            <a:spLocks noGrp="1"/>
          </p:cNvSpPr>
          <p:nvPr>
            <p:ph type="title"/>
          </p:nvPr>
        </p:nvSpPr>
        <p:spPr/>
        <p:txBody>
          <a:bodyPr/>
          <a:lstStyle/>
          <a:p>
            <a:r>
              <a:rPr kumimoji="1" lang="en-US" altLang="ja-JP" dirty="0"/>
              <a:t>Git</a:t>
            </a:r>
            <a:r>
              <a:rPr kumimoji="1" lang="ja-JP" altLang="en-US" dirty="0"/>
              <a:t>の設定は</a:t>
            </a:r>
            <a:r>
              <a:rPr kumimoji="1" lang="en-US" altLang="ja-JP" dirty="0"/>
              <a:t>~/.</a:t>
            </a:r>
            <a:r>
              <a:rPr kumimoji="1" lang="en-US" altLang="ja-JP" dirty="0" err="1"/>
              <a:t>gitconfig</a:t>
            </a:r>
            <a:r>
              <a:rPr kumimoji="1" lang="ja-JP" altLang="en-US" dirty="0"/>
              <a:t>にある</a:t>
            </a:r>
          </a:p>
        </p:txBody>
      </p:sp>
      <p:sp>
        <p:nvSpPr>
          <p:cNvPr id="3" name="コンテンツ プレースホルダー 2">
            <a:extLst>
              <a:ext uri="{FF2B5EF4-FFF2-40B4-BE49-F238E27FC236}">
                <a16:creationId xmlns:a16="http://schemas.microsoft.com/office/drawing/2014/main" id="{3C8F5FB3-985F-4057-B7A6-D5355DC78383}"/>
              </a:ext>
            </a:extLst>
          </p:cNvPr>
          <p:cNvSpPr>
            <a:spLocks noGrp="1"/>
          </p:cNvSpPr>
          <p:nvPr>
            <p:ph idx="1"/>
          </p:nvPr>
        </p:nvSpPr>
        <p:spPr/>
        <p:txBody>
          <a:bodyPr/>
          <a:lstStyle/>
          <a:p>
            <a:r>
              <a:rPr kumimoji="1" lang="en-US" altLang="ja-JP" dirty="0"/>
              <a:t>git config</a:t>
            </a:r>
            <a:r>
              <a:rPr kumimoji="1" lang="ja-JP" altLang="en-US" dirty="0"/>
              <a:t> </a:t>
            </a:r>
            <a:r>
              <a:rPr kumimoji="1" lang="en-US" altLang="ja-JP" dirty="0"/>
              <a:t>--global</a:t>
            </a:r>
            <a:r>
              <a:rPr kumimoji="1" lang="ja-JP" altLang="en-US" dirty="0"/>
              <a:t>で設定した内容は</a:t>
            </a:r>
            <a:r>
              <a:rPr kumimoji="1" lang="en-US" altLang="ja-JP" dirty="0"/>
              <a:t>~/.</a:t>
            </a:r>
            <a:r>
              <a:rPr kumimoji="1" lang="en-US" altLang="ja-JP" dirty="0" err="1"/>
              <a:t>gitconfig</a:t>
            </a:r>
            <a:r>
              <a:rPr kumimoji="1" lang="ja-JP" altLang="en-US" dirty="0"/>
              <a:t>に置かれる</a:t>
            </a:r>
            <a:endParaRPr kumimoji="1" lang="en-US" altLang="ja-JP" dirty="0"/>
          </a:p>
          <a:p>
            <a:pPr lvl="1"/>
            <a:r>
              <a:rPr lang="ja-JP" altLang="en-US" dirty="0"/>
              <a:t>このファイルを編集して設定を変更してもよいが</a:t>
            </a:r>
            <a:br>
              <a:rPr lang="en-US" altLang="ja-JP" dirty="0"/>
            </a:br>
            <a:r>
              <a:rPr lang="ja-JP" altLang="en-US" dirty="0"/>
              <a:t>正しく書かないと</a:t>
            </a:r>
            <a:r>
              <a:rPr lang="en-US" altLang="ja-JP" dirty="0"/>
              <a:t>git</a:t>
            </a:r>
            <a:r>
              <a:rPr lang="ja-JP" altLang="en-US" dirty="0"/>
              <a:t>が動かなくなる可能性がある</a:t>
            </a:r>
            <a:endParaRPr kumimoji="1" lang="ja-JP" altLang="en-US" dirty="0"/>
          </a:p>
        </p:txBody>
      </p:sp>
      <p:sp>
        <p:nvSpPr>
          <p:cNvPr id="4" name="日付プレースホルダー 3">
            <a:extLst>
              <a:ext uri="{FF2B5EF4-FFF2-40B4-BE49-F238E27FC236}">
                <a16:creationId xmlns:a16="http://schemas.microsoft.com/office/drawing/2014/main" id="{36EEEB3D-D64B-463C-9D66-2C986F266B1C}"/>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0E675013-9FAF-4994-A63F-88F6BBAEE2C4}"/>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CDDE4304-13B5-4583-BF9E-1EFB193CE18E}"/>
              </a:ext>
            </a:extLst>
          </p:cNvPr>
          <p:cNvSpPr>
            <a:spLocks noGrp="1"/>
          </p:cNvSpPr>
          <p:nvPr>
            <p:ph type="sldNum" sz="quarter" idx="4"/>
          </p:nvPr>
        </p:nvSpPr>
        <p:spPr/>
        <p:txBody>
          <a:bodyPr/>
          <a:lstStyle/>
          <a:p>
            <a:fld id="{BD84B515-6EF4-D642-B309-5ED90DAA2A6E}" type="slidenum">
              <a:rPr kumimoji="1" lang="ja-JP" altLang="en-US" smtClean="0"/>
              <a:t>15</a:t>
            </a:fld>
            <a:endParaRPr kumimoji="1" lang="ja-JP" altLang="en-US"/>
          </a:p>
        </p:txBody>
      </p:sp>
      <p:pic>
        <p:nvPicPr>
          <p:cNvPr id="7" name="図 6">
            <a:extLst>
              <a:ext uri="{FF2B5EF4-FFF2-40B4-BE49-F238E27FC236}">
                <a16:creationId xmlns:a16="http://schemas.microsoft.com/office/drawing/2014/main" id="{CBD0AC23-1E4C-4B9B-B03D-8000E20C8F34}"/>
              </a:ext>
            </a:extLst>
          </p:cNvPr>
          <p:cNvPicPr>
            <a:picLocks noChangeAspect="1"/>
          </p:cNvPicPr>
          <p:nvPr/>
        </p:nvPicPr>
        <p:blipFill>
          <a:blip r:embed="rId3"/>
          <a:stretch>
            <a:fillRect/>
          </a:stretch>
        </p:blipFill>
        <p:spPr>
          <a:xfrm>
            <a:off x="1115494" y="3120632"/>
            <a:ext cx="6913013" cy="3554464"/>
          </a:xfrm>
          <a:prstGeom prst="rect">
            <a:avLst/>
          </a:prstGeom>
        </p:spPr>
      </p:pic>
    </p:spTree>
    <p:extLst>
      <p:ext uri="{BB962C8B-B14F-4D97-AF65-F5344CB8AC3E}">
        <p14:creationId xmlns:p14="http://schemas.microsoft.com/office/powerpoint/2010/main" val="2595357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01105C-7FC4-41D7-AA6D-C84357761613}"/>
              </a:ext>
            </a:extLst>
          </p:cNvPr>
          <p:cNvSpPr>
            <a:spLocks noGrp="1"/>
          </p:cNvSpPr>
          <p:nvPr>
            <p:ph type="title"/>
          </p:nvPr>
        </p:nvSpPr>
        <p:spPr/>
        <p:txBody>
          <a:bodyPr/>
          <a:lstStyle/>
          <a:p>
            <a:r>
              <a:rPr kumimoji="1" lang="ja-JP" altLang="en-US" dirty="0"/>
              <a:t>リポジトリを作る</a:t>
            </a:r>
          </a:p>
        </p:txBody>
      </p:sp>
      <p:sp>
        <p:nvSpPr>
          <p:cNvPr id="3" name="コンテンツ プレースホルダー 2">
            <a:extLst>
              <a:ext uri="{FF2B5EF4-FFF2-40B4-BE49-F238E27FC236}">
                <a16:creationId xmlns:a16="http://schemas.microsoft.com/office/drawing/2014/main" id="{5CBA4924-88A9-4125-BEBF-0873D18D307D}"/>
              </a:ext>
            </a:extLst>
          </p:cNvPr>
          <p:cNvSpPr>
            <a:spLocks noGrp="1"/>
          </p:cNvSpPr>
          <p:nvPr>
            <p:ph idx="1"/>
          </p:nvPr>
        </p:nvSpPr>
        <p:spPr/>
        <p:txBody>
          <a:bodyPr/>
          <a:lstStyle/>
          <a:p>
            <a:r>
              <a:rPr kumimoji="1" lang="en-US" altLang="ja-JP" dirty="0" err="1"/>
              <a:t>init</a:t>
            </a:r>
            <a:r>
              <a:rPr kumimoji="1" lang="ja-JP" altLang="en-US" dirty="0"/>
              <a:t>コマンド：リポジトリを作成</a:t>
            </a:r>
            <a:endParaRPr kumimoji="1" lang="en-US" altLang="ja-JP" dirty="0"/>
          </a:p>
          <a:p>
            <a:pPr lvl="1"/>
            <a:r>
              <a:rPr lang="ja-JP" altLang="en-US" dirty="0"/>
              <a:t>使い方：</a:t>
            </a:r>
            <a:r>
              <a:rPr lang="en-US" altLang="ja-JP" dirty="0"/>
              <a:t>git </a:t>
            </a:r>
            <a:r>
              <a:rPr lang="en-US" altLang="ja-JP" dirty="0" err="1"/>
              <a:t>init</a:t>
            </a:r>
            <a:endParaRPr lang="en-US" altLang="ja-JP" dirty="0"/>
          </a:p>
          <a:p>
            <a:pPr lvl="1"/>
            <a:endParaRPr lang="en-US" altLang="ja-JP" dirty="0"/>
          </a:p>
          <a:p>
            <a:r>
              <a:rPr kumimoji="1" lang="ja-JP" altLang="en-US" dirty="0"/>
              <a:t>練習：リポジトリを作成しよう</a:t>
            </a:r>
          </a:p>
        </p:txBody>
      </p:sp>
      <p:sp>
        <p:nvSpPr>
          <p:cNvPr id="4" name="日付プレースホルダー 3">
            <a:extLst>
              <a:ext uri="{FF2B5EF4-FFF2-40B4-BE49-F238E27FC236}">
                <a16:creationId xmlns:a16="http://schemas.microsoft.com/office/drawing/2014/main" id="{D2CC1619-7060-4B67-8E8E-D96C13F43566}"/>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431CBAAC-3713-44A9-ACE1-92CA1386ED5B}"/>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926E728E-4118-4A9F-B1B0-34D55242568B}"/>
              </a:ext>
            </a:extLst>
          </p:cNvPr>
          <p:cNvSpPr>
            <a:spLocks noGrp="1"/>
          </p:cNvSpPr>
          <p:nvPr>
            <p:ph type="sldNum" sz="quarter" idx="4"/>
          </p:nvPr>
        </p:nvSpPr>
        <p:spPr/>
        <p:txBody>
          <a:bodyPr/>
          <a:lstStyle/>
          <a:p>
            <a:fld id="{BD84B515-6EF4-D642-B309-5ED90DAA2A6E}" type="slidenum">
              <a:rPr kumimoji="1" lang="ja-JP" altLang="en-US" smtClean="0"/>
              <a:t>16</a:t>
            </a:fld>
            <a:endParaRPr kumimoji="1" lang="ja-JP" altLang="en-US"/>
          </a:p>
        </p:txBody>
      </p:sp>
      <p:pic>
        <p:nvPicPr>
          <p:cNvPr id="7" name="図 6">
            <a:extLst>
              <a:ext uri="{FF2B5EF4-FFF2-40B4-BE49-F238E27FC236}">
                <a16:creationId xmlns:a16="http://schemas.microsoft.com/office/drawing/2014/main" id="{EC269F98-A607-4C46-B8E0-04DC4A8A8E17}"/>
              </a:ext>
            </a:extLst>
          </p:cNvPr>
          <p:cNvPicPr>
            <a:picLocks noChangeAspect="1"/>
          </p:cNvPicPr>
          <p:nvPr/>
        </p:nvPicPr>
        <p:blipFill>
          <a:blip r:embed="rId2"/>
          <a:stretch>
            <a:fillRect/>
          </a:stretch>
        </p:blipFill>
        <p:spPr>
          <a:xfrm>
            <a:off x="698350" y="3200399"/>
            <a:ext cx="7996237" cy="3380885"/>
          </a:xfrm>
          <a:prstGeom prst="rect">
            <a:avLst/>
          </a:prstGeom>
        </p:spPr>
      </p:pic>
      <p:sp>
        <p:nvSpPr>
          <p:cNvPr id="8" name="テキスト ボックス 7">
            <a:extLst>
              <a:ext uri="{FF2B5EF4-FFF2-40B4-BE49-F238E27FC236}">
                <a16:creationId xmlns:a16="http://schemas.microsoft.com/office/drawing/2014/main" id="{A93A4C09-A4FA-40AC-93F9-D6C6BAE1FDAC}"/>
              </a:ext>
            </a:extLst>
          </p:cNvPr>
          <p:cNvSpPr txBox="1"/>
          <p:nvPr/>
        </p:nvSpPr>
        <p:spPr>
          <a:xfrm>
            <a:off x="1880565" y="6211952"/>
            <a:ext cx="2313487" cy="369332"/>
          </a:xfrm>
          <a:prstGeom prst="rect">
            <a:avLst/>
          </a:prstGeom>
          <a:noFill/>
        </p:spPr>
        <p:txBody>
          <a:bodyPr wrap="square" rtlCol="0">
            <a:spAutoFit/>
          </a:bodyPr>
          <a:lstStyle/>
          <a:p>
            <a:r>
              <a:rPr kumimoji="1" lang="en-US" altLang="ja-JP" b="1" dirty="0">
                <a:solidFill>
                  <a:schemeClr val="bg1"/>
                </a:solidFill>
              </a:rPr>
              <a:t>&lt;-”.git”</a:t>
            </a:r>
            <a:r>
              <a:rPr kumimoji="1" lang="ja-JP" altLang="en-US" b="1" dirty="0">
                <a:solidFill>
                  <a:schemeClr val="bg1"/>
                </a:solidFill>
              </a:rPr>
              <a:t>ができる！</a:t>
            </a:r>
          </a:p>
        </p:txBody>
      </p:sp>
    </p:spTree>
    <p:extLst>
      <p:ext uri="{BB962C8B-B14F-4D97-AF65-F5344CB8AC3E}">
        <p14:creationId xmlns:p14="http://schemas.microsoft.com/office/powerpoint/2010/main" val="3084368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78D524-880A-4C5B-AB60-D64409CF21E2}"/>
              </a:ext>
            </a:extLst>
          </p:cNvPr>
          <p:cNvSpPr>
            <a:spLocks noGrp="1"/>
          </p:cNvSpPr>
          <p:nvPr>
            <p:ph type="title"/>
          </p:nvPr>
        </p:nvSpPr>
        <p:spPr/>
        <p:txBody>
          <a:bodyPr/>
          <a:lstStyle/>
          <a:p>
            <a:r>
              <a:rPr lang="ja-JP" altLang="en-US" dirty="0"/>
              <a:t>リポジトリに追加するファイルを作る</a:t>
            </a:r>
            <a:endParaRPr kumimoji="1" lang="ja-JP" altLang="en-US" dirty="0"/>
          </a:p>
        </p:txBody>
      </p:sp>
      <p:sp>
        <p:nvSpPr>
          <p:cNvPr id="3" name="コンテンツ プレースホルダー 2">
            <a:extLst>
              <a:ext uri="{FF2B5EF4-FFF2-40B4-BE49-F238E27FC236}">
                <a16:creationId xmlns:a16="http://schemas.microsoft.com/office/drawing/2014/main" id="{5E67AD19-ECD7-47DB-AA56-AFD834A39CCA}"/>
              </a:ext>
            </a:extLst>
          </p:cNvPr>
          <p:cNvSpPr>
            <a:spLocks noGrp="1"/>
          </p:cNvSpPr>
          <p:nvPr>
            <p:ph idx="1"/>
          </p:nvPr>
        </p:nvSpPr>
        <p:spPr/>
        <p:txBody>
          <a:bodyPr/>
          <a:lstStyle/>
          <a:p>
            <a:r>
              <a:rPr kumimoji="1" lang="ja-JP" altLang="en-US" dirty="0"/>
              <a:t>以下のファイルを作成</a:t>
            </a:r>
          </a:p>
        </p:txBody>
      </p:sp>
      <p:sp>
        <p:nvSpPr>
          <p:cNvPr id="4" name="日付プレースホルダー 3">
            <a:extLst>
              <a:ext uri="{FF2B5EF4-FFF2-40B4-BE49-F238E27FC236}">
                <a16:creationId xmlns:a16="http://schemas.microsoft.com/office/drawing/2014/main" id="{8A3DE81E-5934-45A8-94CF-4EB504E8F5DE}"/>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C956783D-7985-4985-92F4-4F105EEC06BB}"/>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345932B3-6D47-456B-A767-C2EFD7959781}"/>
              </a:ext>
            </a:extLst>
          </p:cNvPr>
          <p:cNvSpPr>
            <a:spLocks noGrp="1"/>
          </p:cNvSpPr>
          <p:nvPr>
            <p:ph type="sldNum" sz="quarter" idx="4"/>
          </p:nvPr>
        </p:nvSpPr>
        <p:spPr/>
        <p:txBody>
          <a:bodyPr/>
          <a:lstStyle/>
          <a:p>
            <a:fld id="{BD84B515-6EF4-D642-B309-5ED90DAA2A6E}" type="slidenum">
              <a:rPr kumimoji="1" lang="ja-JP" altLang="en-US" smtClean="0"/>
              <a:t>17</a:t>
            </a:fld>
            <a:endParaRPr kumimoji="1" lang="ja-JP" altLang="en-US"/>
          </a:p>
        </p:txBody>
      </p:sp>
      <p:pic>
        <p:nvPicPr>
          <p:cNvPr id="7" name="図 6">
            <a:extLst>
              <a:ext uri="{FF2B5EF4-FFF2-40B4-BE49-F238E27FC236}">
                <a16:creationId xmlns:a16="http://schemas.microsoft.com/office/drawing/2014/main" id="{AB5559AB-399B-436F-9FAB-048E12E31BD9}"/>
              </a:ext>
            </a:extLst>
          </p:cNvPr>
          <p:cNvPicPr>
            <a:picLocks noChangeAspect="1"/>
          </p:cNvPicPr>
          <p:nvPr/>
        </p:nvPicPr>
        <p:blipFill>
          <a:blip r:embed="rId2"/>
          <a:stretch>
            <a:fillRect/>
          </a:stretch>
        </p:blipFill>
        <p:spPr>
          <a:xfrm>
            <a:off x="133350" y="4387569"/>
            <a:ext cx="8877300" cy="1647825"/>
          </a:xfrm>
          <a:prstGeom prst="rect">
            <a:avLst/>
          </a:prstGeom>
        </p:spPr>
      </p:pic>
      <p:pic>
        <p:nvPicPr>
          <p:cNvPr id="9" name="図 8">
            <a:extLst>
              <a:ext uri="{FF2B5EF4-FFF2-40B4-BE49-F238E27FC236}">
                <a16:creationId xmlns:a16="http://schemas.microsoft.com/office/drawing/2014/main" id="{B6898933-8723-4F0B-9006-FECC72A1E3DF}"/>
              </a:ext>
            </a:extLst>
          </p:cNvPr>
          <p:cNvPicPr>
            <a:picLocks noChangeAspect="1"/>
          </p:cNvPicPr>
          <p:nvPr/>
        </p:nvPicPr>
        <p:blipFill>
          <a:blip r:embed="rId3"/>
          <a:stretch>
            <a:fillRect/>
          </a:stretch>
        </p:blipFill>
        <p:spPr>
          <a:xfrm>
            <a:off x="114300" y="2040964"/>
            <a:ext cx="8915400" cy="1905000"/>
          </a:xfrm>
          <a:prstGeom prst="rect">
            <a:avLst/>
          </a:prstGeom>
        </p:spPr>
      </p:pic>
    </p:spTree>
    <p:extLst>
      <p:ext uri="{BB962C8B-B14F-4D97-AF65-F5344CB8AC3E}">
        <p14:creationId xmlns:p14="http://schemas.microsoft.com/office/powerpoint/2010/main" val="685384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496CF2B0-5A22-4DDA-AF76-C743CF3CF00F}"/>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9239A5A8-7C05-47F2-8FB0-58867FCAE9F5}"/>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BB3D8706-D147-4AE9-92A3-35DD30110888}"/>
              </a:ext>
            </a:extLst>
          </p:cNvPr>
          <p:cNvSpPr>
            <a:spLocks noGrp="1"/>
          </p:cNvSpPr>
          <p:nvPr>
            <p:ph type="sldNum" sz="quarter" idx="4"/>
          </p:nvPr>
        </p:nvSpPr>
        <p:spPr/>
        <p:txBody>
          <a:bodyPr/>
          <a:lstStyle/>
          <a:p>
            <a:fld id="{BD84B515-6EF4-D642-B309-5ED90DAA2A6E}" type="slidenum">
              <a:rPr kumimoji="1" lang="ja-JP" altLang="en-US" smtClean="0"/>
              <a:t>18</a:t>
            </a:fld>
            <a:endParaRPr kumimoji="1" lang="ja-JP" altLang="en-US"/>
          </a:p>
        </p:txBody>
      </p:sp>
      <p:pic>
        <p:nvPicPr>
          <p:cNvPr id="7" name="図 6">
            <a:extLst>
              <a:ext uri="{FF2B5EF4-FFF2-40B4-BE49-F238E27FC236}">
                <a16:creationId xmlns:a16="http://schemas.microsoft.com/office/drawing/2014/main" id="{F42105C9-72CB-4DD9-A0A6-563547DD9229}"/>
              </a:ext>
            </a:extLst>
          </p:cNvPr>
          <p:cNvPicPr>
            <a:picLocks noChangeAspect="1"/>
          </p:cNvPicPr>
          <p:nvPr/>
        </p:nvPicPr>
        <p:blipFill>
          <a:blip r:embed="rId2"/>
          <a:stretch>
            <a:fillRect/>
          </a:stretch>
        </p:blipFill>
        <p:spPr>
          <a:xfrm>
            <a:off x="133350" y="233035"/>
            <a:ext cx="8877300" cy="1880784"/>
          </a:xfrm>
          <a:prstGeom prst="rect">
            <a:avLst/>
          </a:prstGeom>
        </p:spPr>
      </p:pic>
      <p:pic>
        <p:nvPicPr>
          <p:cNvPr id="8" name="図 7">
            <a:extLst>
              <a:ext uri="{FF2B5EF4-FFF2-40B4-BE49-F238E27FC236}">
                <a16:creationId xmlns:a16="http://schemas.microsoft.com/office/drawing/2014/main" id="{FBB21BF9-6640-4FEC-94B8-D67A0E1B3998}"/>
              </a:ext>
            </a:extLst>
          </p:cNvPr>
          <p:cNvPicPr>
            <a:picLocks noChangeAspect="1"/>
          </p:cNvPicPr>
          <p:nvPr/>
        </p:nvPicPr>
        <p:blipFill>
          <a:blip r:embed="rId3"/>
          <a:stretch>
            <a:fillRect/>
          </a:stretch>
        </p:blipFill>
        <p:spPr>
          <a:xfrm>
            <a:off x="123825" y="2179296"/>
            <a:ext cx="8896350" cy="4495800"/>
          </a:xfrm>
          <a:prstGeom prst="rect">
            <a:avLst/>
          </a:prstGeom>
        </p:spPr>
      </p:pic>
    </p:spTree>
    <p:extLst>
      <p:ext uri="{BB962C8B-B14F-4D97-AF65-F5344CB8AC3E}">
        <p14:creationId xmlns:p14="http://schemas.microsoft.com/office/powerpoint/2010/main" val="1105208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B46DFA-EE16-4FC0-9EE7-CC45CE88AB17}"/>
              </a:ext>
            </a:extLst>
          </p:cNvPr>
          <p:cNvSpPr>
            <a:spLocks noGrp="1"/>
          </p:cNvSpPr>
          <p:nvPr>
            <p:ph type="title"/>
          </p:nvPr>
        </p:nvSpPr>
        <p:spPr/>
        <p:txBody>
          <a:bodyPr/>
          <a:lstStyle/>
          <a:p>
            <a:r>
              <a:rPr lang="ja-JP" altLang="en-US" dirty="0"/>
              <a:t>実はここにファイルが置いてあります</a:t>
            </a:r>
            <a:endParaRPr kumimoji="1" lang="ja-JP" altLang="en-US" dirty="0"/>
          </a:p>
        </p:txBody>
      </p:sp>
      <p:sp>
        <p:nvSpPr>
          <p:cNvPr id="3" name="コンテンツ プレースホルダー 2">
            <a:extLst>
              <a:ext uri="{FF2B5EF4-FFF2-40B4-BE49-F238E27FC236}">
                <a16:creationId xmlns:a16="http://schemas.microsoft.com/office/drawing/2014/main" id="{35C62C6C-92E0-4098-A0BF-DDBC3F448EE0}"/>
              </a:ext>
            </a:extLst>
          </p:cNvPr>
          <p:cNvSpPr>
            <a:spLocks noGrp="1"/>
          </p:cNvSpPr>
          <p:nvPr>
            <p:ph idx="1"/>
          </p:nvPr>
        </p:nvSpPr>
        <p:spPr/>
        <p:txBody>
          <a:bodyPr/>
          <a:lstStyle/>
          <a:p>
            <a:r>
              <a:rPr kumimoji="1" lang="en-US" altLang="ja-JP" dirty="0"/>
              <a:t>Web</a:t>
            </a:r>
            <a:r>
              <a:rPr kumimoji="1" lang="ja-JP" altLang="en-US" dirty="0"/>
              <a:t>においてあるのでコピーすること</a:t>
            </a:r>
            <a:endParaRPr kumimoji="1" lang="en-US" altLang="ja-JP" dirty="0"/>
          </a:p>
        </p:txBody>
      </p:sp>
      <p:sp>
        <p:nvSpPr>
          <p:cNvPr id="4" name="日付プレースホルダー 3">
            <a:extLst>
              <a:ext uri="{FF2B5EF4-FFF2-40B4-BE49-F238E27FC236}">
                <a16:creationId xmlns:a16="http://schemas.microsoft.com/office/drawing/2014/main" id="{CC7E5C89-5E07-44C1-A24B-A45FBCA5057B}"/>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6649FB02-C1C4-43BF-902E-D469E8E48547}"/>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EAF79FD6-0AC9-4E5A-A118-AF209CB67DFB}"/>
              </a:ext>
            </a:extLst>
          </p:cNvPr>
          <p:cNvSpPr>
            <a:spLocks noGrp="1"/>
          </p:cNvSpPr>
          <p:nvPr>
            <p:ph type="sldNum" sz="quarter" idx="4"/>
          </p:nvPr>
        </p:nvSpPr>
        <p:spPr/>
        <p:txBody>
          <a:bodyPr/>
          <a:lstStyle/>
          <a:p>
            <a:fld id="{BD84B515-6EF4-D642-B309-5ED90DAA2A6E}" type="slidenum">
              <a:rPr kumimoji="1" lang="ja-JP" altLang="en-US" smtClean="0"/>
              <a:t>19</a:t>
            </a:fld>
            <a:endParaRPr kumimoji="1" lang="ja-JP" altLang="en-US"/>
          </a:p>
        </p:txBody>
      </p:sp>
      <p:pic>
        <p:nvPicPr>
          <p:cNvPr id="8" name="図 7">
            <a:extLst>
              <a:ext uri="{FF2B5EF4-FFF2-40B4-BE49-F238E27FC236}">
                <a16:creationId xmlns:a16="http://schemas.microsoft.com/office/drawing/2014/main" id="{99FDE437-84AB-4699-BB50-77D2C888B2DC}"/>
              </a:ext>
            </a:extLst>
          </p:cNvPr>
          <p:cNvPicPr>
            <a:picLocks noChangeAspect="1"/>
          </p:cNvPicPr>
          <p:nvPr/>
        </p:nvPicPr>
        <p:blipFill>
          <a:blip r:embed="rId3"/>
          <a:stretch>
            <a:fillRect/>
          </a:stretch>
        </p:blipFill>
        <p:spPr>
          <a:xfrm>
            <a:off x="127592" y="2244056"/>
            <a:ext cx="8910083" cy="2309264"/>
          </a:xfrm>
          <a:prstGeom prst="rect">
            <a:avLst/>
          </a:prstGeom>
        </p:spPr>
      </p:pic>
    </p:spTree>
    <p:extLst>
      <p:ext uri="{BB962C8B-B14F-4D97-AF65-F5344CB8AC3E}">
        <p14:creationId xmlns:p14="http://schemas.microsoft.com/office/powerpoint/2010/main" val="4222459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3EBED9-D789-4686-95A7-A480FBFA8CD7}"/>
              </a:ext>
            </a:extLst>
          </p:cNvPr>
          <p:cNvSpPr>
            <a:spLocks noGrp="1"/>
          </p:cNvSpPr>
          <p:nvPr>
            <p:ph type="title"/>
          </p:nvPr>
        </p:nvSpPr>
        <p:spPr/>
        <p:txBody>
          <a:bodyPr/>
          <a:lstStyle/>
          <a:p>
            <a:r>
              <a:rPr kumimoji="1" lang="ja-JP" altLang="en-US" dirty="0"/>
              <a:t>はじめに</a:t>
            </a:r>
          </a:p>
        </p:txBody>
      </p:sp>
      <p:sp>
        <p:nvSpPr>
          <p:cNvPr id="3" name="コンテンツ プレースホルダー 2">
            <a:extLst>
              <a:ext uri="{FF2B5EF4-FFF2-40B4-BE49-F238E27FC236}">
                <a16:creationId xmlns:a16="http://schemas.microsoft.com/office/drawing/2014/main" id="{918219FD-87A1-452D-B45E-CAEAB052E4BD}"/>
              </a:ext>
            </a:extLst>
          </p:cNvPr>
          <p:cNvSpPr>
            <a:spLocks noGrp="1"/>
          </p:cNvSpPr>
          <p:nvPr>
            <p:ph idx="1"/>
          </p:nvPr>
        </p:nvSpPr>
        <p:spPr/>
        <p:txBody>
          <a:bodyPr/>
          <a:lstStyle/>
          <a:p>
            <a:r>
              <a:rPr kumimoji="1" lang="ja-JP" altLang="en-US" dirty="0"/>
              <a:t>このスライドは，私が所属していた研究室に新たに配属された学部生向けに作ったものを，加筆・修正したものです</a:t>
            </a:r>
            <a:endParaRPr kumimoji="1" lang="en-US" altLang="ja-JP" dirty="0"/>
          </a:p>
          <a:p>
            <a:r>
              <a:rPr lang="ja-JP" altLang="en-US" dirty="0"/>
              <a:t>使用する頻度の高い</a:t>
            </a:r>
            <a:r>
              <a:rPr lang="en-US" altLang="ja-JP" dirty="0"/>
              <a:t>Git</a:t>
            </a:r>
            <a:r>
              <a:rPr lang="ja-JP" altLang="en-US" dirty="0"/>
              <a:t>の機能と関連するコンテンツに焦点を当て，簡単な</a:t>
            </a:r>
            <a:r>
              <a:rPr lang="en-US" altLang="ja-JP" dirty="0"/>
              <a:t>C</a:t>
            </a:r>
            <a:r>
              <a:rPr lang="ja-JP" altLang="en-US" dirty="0"/>
              <a:t>プログラムのバージョン管理をする過程で</a:t>
            </a:r>
            <a:r>
              <a:rPr lang="en-US" altLang="ja-JP" dirty="0"/>
              <a:t>Git</a:t>
            </a:r>
            <a:r>
              <a:rPr lang="ja-JP" altLang="en-US" dirty="0"/>
              <a:t>を習得することを目指しています</a:t>
            </a:r>
            <a:endParaRPr lang="en-US" altLang="ja-JP" dirty="0"/>
          </a:p>
          <a:p>
            <a:r>
              <a:rPr kumimoji="1" lang="ja-JP" altLang="en-US" dirty="0"/>
              <a:t>習得の上で困難と判断した機能や概念等に関しては</a:t>
            </a:r>
            <a:br>
              <a:rPr kumimoji="1" lang="en-US" altLang="ja-JP" dirty="0"/>
            </a:br>
            <a:r>
              <a:rPr kumimoji="1" lang="ja-JP" altLang="en-US" dirty="0"/>
              <a:t>簡単化の為に厳密さに欠ける説明をしています</a:t>
            </a:r>
            <a:endParaRPr kumimoji="1" lang="en-US" altLang="ja-JP" dirty="0"/>
          </a:p>
          <a:p>
            <a:r>
              <a:rPr lang="ja-JP" altLang="en-US" dirty="0"/>
              <a:t>より正確な情報を手に入れたい場合はリファレンスマニュアルを参照して下さい</a:t>
            </a:r>
            <a:br>
              <a:rPr lang="en-US" altLang="ja-JP" dirty="0"/>
            </a:br>
            <a:r>
              <a:rPr lang="en-US" altLang="ja-JP" dirty="0">
                <a:hlinkClick r:id="rId2"/>
              </a:rPr>
              <a:t>https://git-scm.com/docs</a:t>
            </a:r>
            <a:endParaRPr kumimoji="1" lang="ja-JP" altLang="en-US" dirty="0"/>
          </a:p>
        </p:txBody>
      </p:sp>
      <p:sp>
        <p:nvSpPr>
          <p:cNvPr id="4" name="日付プレースホルダー 3">
            <a:extLst>
              <a:ext uri="{FF2B5EF4-FFF2-40B4-BE49-F238E27FC236}">
                <a16:creationId xmlns:a16="http://schemas.microsoft.com/office/drawing/2014/main" id="{AA2D3015-4C11-40D3-806F-EF5DC9D005E3}"/>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075BC172-3245-4BF6-9611-479355CCCB15}"/>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6C32DBEC-99D7-41CB-B426-85F82D3A8B4F}"/>
              </a:ext>
            </a:extLst>
          </p:cNvPr>
          <p:cNvSpPr>
            <a:spLocks noGrp="1"/>
          </p:cNvSpPr>
          <p:nvPr>
            <p:ph type="sldNum" sz="quarter" idx="4"/>
          </p:nvPr>
        </p:nvSpPr>
        <p:spPr/>
        <p:txBody>
          <a:bodyPr/>
          <a:lstStyle/>
          <a:p>
            <a:fld id="{BD84B515-6EF4-D642-B309-5ED90DAA2A6E}" type="slidenum">
              <a:rPr kumimoji="1" lang="ja-JP" altLang="en-US" smtClean="0"/>
              <a:t>2</a:t>
            </a:fld>
            <a:endParaRPr kumimoji="1" lang="ja-JP" altLang="en-US"/>
          </a:p>
        </p:txBody>
      </p:sp>
    </p:spTree>
    <p:extLst>
      <p:ext uri="{BB962C8B-B14F-4D97-AF65-F5344CB8AC3E}">
        <p14:creationId xmlns:p14="http://schemas.microsoft.com/office/powerpoint/2010/main" val="2902046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FDEF2E-8F36-468A-AAA8-BF4388DBCC04}"/>
              </a:ext>
            </a:extLst>
          </p:cNvPr>
          <p:cNvSpPr>
            <a:spLocks noGrp="1"/>
          </p:cNvSpPr>
          <p:nvPr>
            <p:ph type="title"/>
          </p:nvPr>
        </p:nvSpPr>
        <p:spPr/>
        <p:txBody>
          <a:bodyPr/>
          <a:lstStyle/>
          <a:p>
            <a:r>
              <a:rPr lang="ja-JP" altLang="en-US" dirty="0"/>
              <a:t>プログラムの動作チェック</a:t>
            </a:r>
            <a:endParaRPr kumimoji="1" lang="ja-JP" altLang="en-US" dirty="0"/>
          </a:p>
        </p:txBody>
      </p:sp>
      <p:sp>
        <p:nvSpPr>
          <p:cNvPr id="3" name="コンテンツ プレースホルダー 2">
            <a:extLst>
              <a:ext uri="{FF2B5EF4-FFF2-40B4-BE49-F238E27FC236}">
                <a16:creationId xmlns:a16="http://schemas.microsoft.com/office/drawing/2014/main" id="{5144FF32-EF95-43DA-A9AC-CD5197AC8DC9}"/>
              </a:ext>
            </a:extLst>
          </p:cNvPr>
          <p:cNvSpPr>
            <a:spLocks noGrp="1"/>
          </p:cNvSpPr>
          <p:nvPr>
            <p:ph idx="1"/>
          </p:nvPr>
        </p:nvSpPr>
        <p:spPr/>
        <p:txBody>
          <a:bodyPr/>
          <a:lstStyle/>
          <a:p>
            <a:r>
              <a:rPr kumimoji="1" lang="en-US" altLang="ja-JP" dirty="0"/>
              <a:t>make</a:t>
            </a:r>
            <a:r>
              <a:rPr kumimoji="1" lang="ja-JP" altLang="en-US" dirty="0"/>
              <a:t>コマンドでビルドする</a:t>
            </a:r>
            <a:endParaRPr kumimoji="1" lang="en-US" altLang="ja-JP" dirty="0"/>
          </a:p>
          <a:p>
            <a:r>
              <a:rPr lang="ja-JP" altLang="en-US" dirty="0"/>
              <a:t>確認が終わったら</a:t>
            </a:r>
            <a:r>
              <a:rPr lang="en-US" altLang="ja-JP" b="1" dirty="0"/>
              <a:t>`make clean`</a:t>
            </a:r>
            <a:r>
              <a:rPr lang="ja-JP" altLang="en-US" b="1" dirty="0"/>
              <a:t>で生成物を削除</a:t>
            </a:r>
            <a:endParaRPr kumimoji="1" lang="ja-JP" altLang="en-US" b="1" dirty="0"/>
          </a:p>
        </p:txBody>
      </p:sp>
      <p:sp>
        <p:nvSpPr>
          <p:cNvPr id="4" name="日付プレースホルダー 3">
            <a:extLst>
              <a:ext uri="{FF2B5EF4-FFF2-40B4-BE49-F238E27FC236}">
                <a16:creationId xmlns:a16="http://schemas.microsoft.com/office/drawing/2014/main" id="{C03F6CEA-2F3F-4DF3-92E7-A3D41596F9F2}"/>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DF9DFDB5-CC76-4D49-A871-987E8CE91214}"/>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BB018028-FED5-4D84-97FC-F06E36E571CD}"/>
              </a:ext>
            </a:extLst>
          </p:cNvPr>
          <p:cNvSpPr>
            <a:spLocks noGrp="1"/>
          </p:cNvSpPr>
          <p:nvPr>
            <p:ph type="sldNum" sz="quarter" idx="4"/>
          </p:nvPr>
        </p:nvSpPr>
        <p:spPr/>
        <p:txBody>
          <a:bodyPr/>
          <a:lstStyle/>
          <a:p>
            <a:fld id="{BD84B515-6EF4-D642-B309-5ED90DAA2A6E}" type="slidenum">
              <a:rPr kumimoji="1" lang="ja-JP" altLang="en-US" smtClean="0"/>
              <a:t>20</a:t>
            </a:fld>
            <a:endParaRPr kumimoji="1" lang="ja-JP" altLang="en-US"/>
          </a:p>
        </p:txBody>
      </p:sp>
      <p:pic>
        <p:nvPicPr>
          <p:cNvPr id="9" name="図 8">
            <a:extLst>
              <a:ext uri="{FF2B5EF4-FFF2-40B4-BE49-F238E27FC236}">
                <a16:creationId xmlns:a16="http://schemas.microsoft.com/office/drawing/2014/main" id="{03DFE94C-8F7E-41FE-9CC0-AA5DDE5F5B60}"/>
              </a:ext>
            </a:extLst>
          </p:cNvPr>
          <p:cNvPicPr>
            <a:picLocks noChangeAspect="1"/>
          </p:cNvPicPr>
          <p:nvPr/>
        </p:nvPicPr>
        <p:blipFill>
          <a:blip r:embed="rId2"/>
          <a:stretch>
            <a:fillRect/>
          </a:stretch>
        </p:blipFill>
        <p:spPr>
          <a:xfrm>
            <a:off x="1626117" y="2392219"/>
            <a:ext cx="5891766" cy="4152034"/>
          </a:xfrm>
          <a:prstGeom prst="rect">
            <a:avLst/>
          </a:prstGeom>
        </p:spPr>
      </p:pic>
    </p:spTree>
    <p:extLst>
      <p:ext uri="{BB962C8B-B14F-4D97-AF65-F5344CB8AC3E}">
        <p14:creationId xmlns:p14="http://schemas.microsoft.com/office/powerpoint/2010/main" val="2170589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CD5EE2-62CC-41B3-87E8-E9CAAEA0ACA2}"/>
              </a:ext>
            </a:extLst>
          </p:cNvPr>
          <p:cNvSpPr>
            <a:spLocks noGrp="1"/>
          </p:cNvSpPr>
          <p:nvPr>
            <p:ph type="title"/>
          </p:nvPr>
        </p:nvSpPr>
        <p:spPr/>
        <p:txBody>
          <a:bodyPr/>
          <a:lstStyle/>
          <a:p>
            <a:r>
              <a:rPr kumimoji="1" lang="ja-JP" altLang="en-US" dirty="0"/>
              <a:t>リポジトリの状態を確認する</a:t>
            </a:r>
          </a:p>
        </p:txBody>
      </p:sp>
      <p:sp>
        <p:nvSpPr>
          <p:cNvPr id="3" name="コンテンツ プレースホルダー 2">
            <a:extLst>
              <a:ext uri="{FF2B5EF4-FFF2-40B4-BE49-F238E27FC236}">
                <a16:creationId xmlns:a16="http://schemas.microsoft.com/office/drawing/2014/main" id="{4E67D2F4-A566-4871-AF81-852A446C3E9A}"/>
              </a:ext>
            </a:extLst>
          </p:cNvPr>
          <p:cNvSpPr>
            <a:spLocks noGrp="1"/>
          </p:cNvSpPr>
          <p:nvPr>
            <p:ph idx="1"/>
          </p:nvPr>
        </p:nvSpPr>
        <p:spPr/>
        <p:txBody>
          <a:bodyPr/>
          <a:lstStyle/>
          <a:p>
            <a:r>
              <a:rPr kumimoji="1" lang="en-US" altLang="ja-JP" dirty="0"/>
              <a:t>status</a:t>
            </a:r>
            <a:r>
              <a:rPr kumimoji="1" lang="ja-JP" altLang="en-US" dirty="0"/>
              <a:t>コマンド：ディレクトリ内のファイルの状態を表示する</a:t>
            </a:r>
            <a:endParaRPr kumimoji="1" lang="en-US" altLang="ja-JP" dirty="0"/>
          </a:p>
          <a:p>
            <a:pPr lvl="1"/>
            <a:endParaRPr lang="en-US" altLang="ja-JP" dirty="0"/>
          </a:p>
          <a:p>
            <a:r>
              <a:rPr kumimoji="1" lang="ja-JP" altLang="en-US" dirty="0"/>
              <a:t>練習：</a:t>
            </a:r>
            <a:r>
              <a:rPr kumimoji="1" lang="en-US" altLang="ja-JP" dirty="0"/>
              <a:t>status</a:t>
            </a:r>
            <a:r>
              <a:rPr kumimoji="1" lang="ja-JP" altLang="en-US" dirty="0"/>
              <a:t>コマンドを実行してみよう</a:t>
            </a:r>
          </a:p>
        </p:txBody>
      </p:sp>
      <p:sp>
        <p:nvSpPr>
          <p:cNvPr id="4" name="日付プレースホルダー 3">
            <a:extLst>
              <a:ext uri="{FF2B5EF4-FFF2-40B4-BE49-F238E27FC236}">
                <a16:creationId xmlns:a16="http://schemas.microsoft.com/office/drawing/2014/main" id="{62AAC4D9-F997-4125-9A58-469DC4C5D733}"/>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80FF2A12-C3B4-43B0-BFDD-A0DF04A74529}"/>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E9C3A2C9-8A78-44A6-B3BA-697DFE63CFBF}"/>
              </a:ext>
            </a:extLst>
          </p:cNvPr>
          <p:cNvSpPr>
            <a:spLocks noGrp="1"/>
          </p:cNvSpPr>
          <p:nvPr>
            <p:ph type="sldNum" sz="quarter" idx="4"/>
          </p:nvPr>
        </p:nvSpPr>
        <p:spPr/>
        <p:txBody>
          <a:bodyPr/>
          <a:lstStyle/>
          <a:p>
            <a:fld id="{BD84B515-6EF4-D642-B309-5ED90DAA2A6E}" type="slidenum">
              <a:rPr kumimoji="1" lang="ja-JP" altLang="en-US" smtClean="0"/>
              <a:t>21</a:t>
            </a:fld>
            <a:endParaRPr kumimoji="1" lang="ja-JP" altLang="en-US"/>
          </a:p>
        </p:txBody>
      </p:sp>
      <p:pic>
        <p:nvPicPr>
          <p:cNvPr id="7" name="図 6">
            <a:extLst>
              <a:ext uri="{FF2B5EF4-FFF2-40B4-BE49-F238E27FC236}">
                <a16:creationId xmlns:a16="http://schemas.microsoft.com/office/drawing/2014/main" id="{757DCEBB-B592-4E0B-8AD0-C178C19BF267}"/>
              </a:ext>
            </a:extLst>
          </p:cNvPr>
          <p:cNvPicPr>
            <a:picLocks noChangeAspect="1"/>
          </p:cNvPicPr>
          <p:nvPr/>
        </p:nvPicPr>
        <p:blipFill>
          <a:blip r:embed="rId2"/>
          <a:stretch>
            <a:fillRect/>
          </a:stretch>
        </p:blipFill>
        <p:spPr>
          <a:xfrm>
            <a:off x="1157287" y="3267652"/>
            <a:ext cx="6829425" cy="3333750"/>
          </a:xfrm>
          <a:prstGeom prst="rect">
            <a:avLst/>
          </a:prstGeom>
        </p:spPr>
      </p:pic>
    </p:spTree>
    <p:extLst>
      <p:ext uri="{BB962C8B-B14F-4D97-AF65-F5344CB8AC3E}">
        <p14:creationId xmlns:p14="http://schemas.microsoft.com/office/powerpoint/2010/main" val="1211092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D3FDBF-52E5-4ACF-A1AB-C439EA383998}"/>
              </a:ext>
            </a:extLst>
          </p:cNvPr>
          <p:cNvSpPr>
            <a:spLocks noGrp="1"/>
          </p:cNvSpPr>
          <p:nvPr>
            <p:ph type="title"/>
          </p:nvPr>
        </p:nvSpPr>
        <p:spPr/>
        <p:txBody>
          <a:bodyPr/>
          <a:lstStyle/>
          <a:p>
            <a:r>
              <a:rPr kumimoji="1" lang="en-US" altLang="ja-JP" dirty="0"/>
              <a:t>git status</a:t>
            </a:r>
            <a:r>
              <a:rPr kumimoji="1" lang="ja-JP" altLang="en-US" dirty="0"/>
              <a:t>の表示はどういう意味？</a:t>
            </a:r>
          </a:p>
        </p:txBody>
      </p:sp>
      <p:sp>
        <p:nvSpPr>
          <p:cNvPr id="4" name="日付プレースホルダー 3">
            <a:extLst>
              <a:ext uri="{FF2B5EF4-FFF2-40B4-BE49-F238E27FC236}">
                <a16:creationId xmlns:a16="http://schemas.microsoft.com/office/drawing/2014/main" id="{D47AFB03-C95B-4EF7-86CD-2D168AD227B1}"/>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62869C38-B65D-4C7C-AD34-3537ACA8537C}"/>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994DBF07-D3FE-4915-883E-591DC40FAFC2}"/>
              </a:ext>
            </a:extLst>
          </p:cNvPr>
          <p:cNvSpPr>
            <a:spLocks noGrp="1"/>
          </p:cNvSpPr>
          <p:nvPr>
            <p:ph type="sldNum" sz="quarter" idx="4"/>
          </p:nvPr>
        </p:nvSpPr>
        <p:spPr/>
        <p:txBody>
          <a:bodyPr/>
          <a:lstStyle/>
          <a:p>
            <a:fld id="{BD84B515-6EF4-D642-B309-5ED90DAA2A6E}" type="slidenum">
              <a:rPr kumimoji="1" lang="ja-JP" altLang="en-US" smtClean="0"/>
              <a:t>22</a:t>
            </a:fld>
            <a:endParaRPr kumimoji="1" lang="ja-JP" altLang="en-US"/>
          </a:p>
        </p:txBody>
      </p:sp>
      <p:sp>
        <p:nvSpPr>
          <p:cNvPr id="7" name="フローチャート: 複数書類 6">
            <a:extLst>
              <a:ext uri="{FF2B5EF4-FFF2-40B4-BE49-F238E27FC236}">
                <a16:creationId xmlns:a16="http://schemas.microsoft.com/office/drawing/2014/main" id="{B55C8734-22DB-4191-BC39-03660EF93E6C}"/>
              </a:ext>
            </a:extLst>
          </p:cNvPr>
          <p:cNvSpPr/>
          <p:nvPr/>
        </p:nvSpPr>
        <p:spPr>
          <a:xfrm>
            <a:off x="729412" y="4911908"/>
            <a:ext cx="1822187" cy="1256146"/>
          </a:xfrm>
          <a:prstGeom prst="flowChartMulti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err="1">
                <a:solidFill>
                  <a:schemeClr val="tx1"/>
                </a:solidFill>
              </a:rPr>
              <a:t>main.c</a:t>
            </a:r>
            <a:endParaRPr kumimoji="1" lang="ja-JP" altLang="en-US" b="1" dirty="0">
              <a:solidFill>
                <a:schemeClr val="tx1"/>
              </a:solidFill>
            </a:endParaRPr>
          </a:p>
        </p:txBody>
      </p:sp>
      <p:cxnSp>
        <p:nvCxnSpPr>
          <p:cNvPr id="9" name="直線コネクタ 8">
            <a:extLst>
              <a:ext uri="{FF2B5EF4-FFF2-40B4-BE49-F238E27FC236}">
                <a16:creationId xmlns:a16="http://schemas.microsoft.com/office/drawing/2014/main" id="{196E3B73-670D-4B90-982E-16FDBA66612B}"/>
              </a:ext>
            </a:extLst>
          </p:cNvPr>
          <p:cNvCxnSpPr>
            <a:cxnSpLocks/>
          </p:cNvCxnSpPr>
          <p:nvPr/>
        </p:nvCxnSpPr>
        <p:spPr>
          <a:xfrm>
            <a:off x="3153418" y="3991482"/>
            <a:ext cx="0" cy="2447636"/>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E2BACC40-7010-4B4F-AF36-13A20DD87FA3}"/>
              </a:ext>
            </a:extLst>
          </p:cNvPr>
          <p:cNvCxnSpPr>
            <a:cxnSpLocks/>
          </p:cNvCxnSpPr>
          <p:nvPr/>
        </p:nvCxnSpPr>
        <p:spPr>
          <a:xfrm>
            <a:off x="6109054" y="3991482"/>
            <a:ext cx="0" cy="2447636"/>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F9AF68D8-790F-450D-B8D8-F7EA4EEC7B11}"/>
              </a:ext>
            </a:extLst>
          </p:cNvPr>
          <p:cNvSpPr txBox="1"/>
          <p:nvPr/>
        </p:nvSpPr>
        <p:spPr>
          <a:xfrm>
            <a:off x="269954" y="4046016"/>
            <a:ext cx="2741102" cy="461665"/>
          </a:xfrm>
          <a:prstGeom prst="rect">
            <a:avLst/>
          </a:prstGeom>
          <a:noFill/>
        </p:spPr>
        <p:txBody>
          <a:bodyPr wrap="square" rtlCol="0">
            <a:spAutoFit/>
          </a:bodyPr>
          <a:lstStyle/>
          <a:p>
            <a:pPr algn="ctr"/>
            <a:r>
              <a:rPr kumimoji="1" lang="ja-JP" altLang="en-US" sz="2400" b="1" dirty="0"/>
              <a:t>ワーキングツリー</a:t>
            </a:r>
          </a:p>
        </p:txBody>
      </p:sp>
      <p:cxnSp>
        <p:nvCxnSpPr>
          <p:cNvPr id="13" name="直線コネクタ 12">
            <a:extLst>
              <a:ext uri="{FF2B5EF4-FFF2-40B4-BE49-F238E27FC236}">
                <a16:creationId xmlns:a16="http://schemas.microsoft.com/office/drawing/2014/main" id="{D56D97CA-8F53-4FC0-A69E-290F43088DB0}"/>
              </a:ext>
            </a:extLst>
          </p:cNvPr>
          <p:cNvCxnSpPr>
            <a:cxnSpLocks/>
          </p:cNvCxnSpPr>
          <p:nvPr/>
        </p:nvCxnSpPr>
        <p:spPr>
          <a:xfrm flipH="1">
            <a:off x="257818" y="4562215"/>
            <a:ext cx="8682982"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BD8EC06F-BA40-458E-BFDC-B89E20AC7819}"/>
              </a:ext>
            </a:extLst>
          </p:cNvPr>
          <p:cNvSpPr txBox="1"/>
          <p:nvPr/>
        </p:nvSpPr>
        <p:spPr>
          <a:xfrm>
            <a:off x="3153425" y="4046016"/>
            <a:ext cx="3025816" cy="461665"/>
          </a:xfrm>
          <a:prstGeom prst="rect">
            <a:avLst/>
          </a:prstGeom>
          <a:noFill/>
        </p:spPr>
        <p:txBody>
          <a:bodyPr wrap="square" rtlCol="0">
            <a:spAutoFit/>
          </a:bodyPr>
          <a:lstStyle/>
          <a:p>
            <a:pPr algn="ctr"/>
            <a:r>
              <a:rPr lang="ja-JP" altLang="en-US" sz="2400" b="1" dirty="0"/>
              <a:t>ステージングエリア</a:t>
            </a:r>
            <a:endParaRPr kumimoji="1" lang="ja-JP" altLang="en-US" sz="2400" b="1" dirty="0"/>
          </a:p>
        </p:txBody>
      </p:sp>
      <p:sp>
        <p:nvSpPr>
          <p:cNvPr id="16" name="テキスト ボックス 15">
            <a:extLst>
              <a:ext uri="{FF2B5EF4-FFF2-40B4-BE49-F238E27FC236}">
                <a16:creationId xmlns:a16="http://schemas.microsoft.com/office/drawing/2014/main" id="{33330AEA-4096-4C28-B87B-05F1C2B306BA}"/>
              </a:ext>
            </a:extLst>
          </p:cNvPr>
          <p:cNvSpPr txBox="1"/>
          <p:nvPr/>
        </p:nvSpPr>
        <p:spPr>
          <a:xfrm>
            <a:off x="6179241" y="4046016"/>
            <a:ext cx="2761552" cy="461665"/>
          </a:xfrm>
          <a:prstGeom prst="rect">
            <a:avLst/>
          </a:prstGeom>
          <a:noFill/>
        </p:spPr>
        <p:txBody>
          <a:bodyPr wrap="square" rtlCol="0">
            <a:spAutoFit/>
          </a:bodyPr>
          <a:lstStyle/>
          <a:p>
            <a:pPr algn="ctr"/>
            <a:r>
              <a:rPr lang="ja-JP" altLang="en-US" sz="2400" b="1" dirty="0"/>
              <a:t>リポジトリ</a:t>
            </a:r>
            <a:endParaRPr kumimoji="1" lang="ja-JP" altLang="en-US" sz="2400" b="1" dirty="0"/>
          </a:p>
        </p:txBody>
      </p:sp>
      <p:sp>
        <p:nvSpPr>
          <p:cNvPr id="17" name="テキスト ボックス 16">
            <a:extLst>
              <a:ext uri="{FF2B5EF4-FFF2-40B4-BE49-F238E27FC236}">
                <a16:creationId xmlns:a16="http://schemas.microsoft.com/office/drawing/2014/main" id="{314F9341-6A1C-4671-9426-71526F89079E}"/>
              </a:ext>
            </a:extLst>
          </p:cNvPr>
          <p:cNvSpPr txBox="1"/>
          <p:nvPr/>
        </p:nvSpPr>
        <p:spPr>
          <a:xfrm>
            <a:off x="202411" y="6228488"/>
            <a:ext cx="2951007" cy="369332"/>
          </a:xfrm>
          <a:prstGeom prst="rect">
            <a:avLst/>
          </a:prstGeom>
          <a:noFill/>
        </p:spPr>
        <p:txBody>
          <a:bodyPr wrap="square" rtlCol="0">
            <a:spAutoFit/>
          </a:bodyPr>
          <a:lstStyle/>
          <a:p>
            <a:r>
              <a:rPr kumimoji="1" lang="ja-JP" altLang="en-US" dirty="0"/>
              <a:t>新規に作成されたファイル</a:t>
            </a:r>
          </a:p>
        </p:txBody>
      </p:sp>
      <p:pic>
        <p:nvPicPr>
          <p:cNvPr id="1026" name="Picture 2" descr="ãgit iconãã®ç»åæ¤ç´¢çµæ">
            <a:extLst>
              <a:ext uri="{FF2B5EF4-FFF2-40B4-BE49-F238E27FC236}">
                <a16:creationId xmlns:a16="http://schemas.microsoft.com/office/drawing/2014/main" id="{06EB2D22-4BDD-4A69-B492-2059797121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0903" y="2447375"/>
            <a:ext cx="1135430" cy="1135430"/>
          </a:xfrm>
          <a:prstGeom prst="rect">
            <a:avLst/>
          </a:prstGeom>
          <a:noFill/>
          <a:extLst>
            <a:ext uri="{909E8E84-426E-40DD-AFC4-6F175D3DCCD1}">
              <a14:hiddenFill xmlns:a14="http://schemas.microsoft.com/office/drawing/2010/main">
                <a:solidFill>
                  <a:srgbClr val="FFFFFF"/>
                </a:solidFill>
              </a14:hiddenFill>
            </a:ext>
          </a:extLst>
        </p:spPr>
      </p:pic>
      <p:sp>
        <p:nvSpPr>
          <p:cNvPr id="18" name="吹き出し: 四角形 17">
            <a:extLst>
              <a:ext uri="{FF2B5EF4-FFF2-40B4-BE49-F238E27FC236}">
                <a16:creationId xmlns:a16="http://schemas.microsoft.com/office/drawing/2014/main" id="{22E1AC91-8870-4F31-B5CC-C9F2F92C9A29}"/>
              </a:ext>
            </a:extLst>
          </p:cNvPr>
          <p:cNvSpPr/>
          <p:nvPr/>
        </p:nvSpPr>
        <p:spPr>
          <a:xfrm>
            <a:off x="127591" y="1242087"/>
            <a:ext cx="4161251" cy="1083123"/>
          </a:xfrm>
          <a:prstGeom prst="wedgeRectCallout">
            <a:avLst>
              <a:gd name="adj1" fmla="val 31577"/>
              <a:gd name="adj2" fmla="val 7529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ムッ，リポジトリには無いファイルが</a:t>
            </a:r>
            <a:br>
              <a:rPr kumimoji="1" lang="en-US" altLang="ja-JP" dirty="0">
                <a:solidFill>
                  <a:schemeClr val="tx1"/>
                </a:solidFill>
              </a:rPr>
            </a:br>
            <a:r>
              <a:rPr kumimoji="1" lang="ja-JP" altLang="en-US" dirty="0">
                <a:solidFill>
                  <a:schemeClr val="tx1"/>
                </a:solidFill>
              </a:rPr>
              <a:t>ワーキングツリーに追加されたぞ</a:t>
            </a:r>
          </a:p>
        </p:txBody>
      </p:sp>
      <p:sp>
        <p:nvSpPr>
          <p:cNvPr id="19" name="矢印: 下 18">
            <a:extLst>
              <a:ext uri="{FF2B5EF4-FFF2-40B4-BE49-F238E27FC236}">
                <a16:creationId xmlns:a16="http://schemas.microsoft.com/office/drawing/2014/main" id="{153CB686-1664-4013-9148-172568AFD04E}"/>
              </a:ext>
            </a:extLst>
          </p:cNvPr>
          <p:cNvSpPr/>
          <p:nvPr/>
        </p:nvSpPr>
        <p:spPr>
          <a:xfrm rot="3468709">
            <a:off x="2804532" y="2977312"/>
            <a:ext cx="231071" cy="97149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5E65D5A8-3B7F-4B9F-B748-EE238266C9E2}"/>
              </a:ext>
            </a:extLst>
          </p:cNvPr>
          <p:cNvSpPr txBox="1"/>
          <p:nvPr/>
        </p:nvSpPr>
        <p:spPr>
          <a:xfrm rot="19614503">
            <a:off x="1414537" y="3120070"/>
            <a:ext cx="2446257" cy="369332"/>
          </a:xfrm>
          <a:prstGeom prst="rect">
            <a:avLst/>
          </a:prstGeom>
          <a:noFill/>
        </p:spPr>
        <p:txBody>
          <a:bodyPr wrap="square" rtlCol="0">
            <a:spAutoFit/>
          </a:bodyPr>
          <a:lstStyle/>
          <a:p>
            <a:pPr algn="ctr"/>
            <a:r>
              <a:rPr kumimoji="1" lang="en-US" altLang="ja-JP" dirty="0"/>
              <a:t>git status</a:t>
            </a:r>
            <a:r>
              <a:rPr kumimoji="1" lang="ja-JP" altLang="en-US" dirty="0"/>
              <a:t>の際に確認</a:t>
            </a:r>
          </a:p>
        </p:txBody>
      </p:sp>
      <p:pic>
        <p:nvPicPr>
          <p:cNvPr id="22" name="図 21">
            <a:extLst>
              <a:ext uri="{FF2B5EF4-FFF2-40B4-BE49-F238E27FC236}">
                <a16:creationId xmlns:a16="http://schemas.microsoft.com/office/drawing/2014/main" id="{D16D7F7C-4C78-4C10-B814-63DC928A1FFE}"/>
              </a:ext>
            </a:extLst>
          </p:cNvPr>
          <p:cNvPicPr>
            <a:picLocks noChangeAspect="1"/>
          </p:cNvPicPr>
          <p:nvPr/>
        </p:nvPicPr>
        <p:blipFill>
          <a:blip r:embed="rId3"/>
          <a:stretch>
            <a:fillRect/>
          </a:stretch>
        </p:blipFill>
        <p:spPr>
          <a:xfrm>
            <a:off x="5411730" y="1229586"/>
            <a:ext cx="3625945" cy="1769987"/>
          </a:xfrm>
          <a:prstGeom prst="rect">
            <a:avLst/>
          </a:prstGeom>
        </p:spPr>
      </p:pic>
      <p:sp>
        <p:nvSpPr>
          <p:cNvPr id="21" name="矢印: 右 20">
            <a:extLst>
              <a:ext uri="{FF2B5EF4-FFF2-40B4-BE49-F238E27FC236}">
                <a16:creationId xmlns:a16="http://schemas.microsoft.com/office/drawing/2014/main" id="{E4DEB5B0-BE55-413D-A77E-85F84AAD545B}"/>
              </a:ext>
            </a:extLst>
          </p:cNvPr>
          <p:cNvSpPr/>
          <p:nvPr/>
        </p:nvSpPr>
        <p:spPr>
          <a:xfrm>
            <a:off x="4855160" y="2132301"/>
            <a:ext cx="409567" cy="89932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CBE15623-5992-4C94-AAA8-69E34A882138}"/>
              </a:ext>
            </a:extLst>
          </p:cNvPr>
          <p:cNvSpPr txBox="1"/>
          <p:nvPr/>
        </p:nvSpPr>
        <p:spPr>
          <a:xfrm>
            <a:off x="4424354" y="1685113"/>
            <a:ext cx="1219770" cy="369332"/>
          </a:xfrm>
          <a:prstGeom prst="rect">
            <a:avLst/>
          </a:prstGeom>
          <a:noFill/>
        </p:spPr>
        <p:txBody>
          <a:bodyPr wrap="square" rtlCol="0">
            <a:spAutoFit/>
          </a:bodyPr>
          <a:lstStyle/>
          <a:p>
            <a:pPr algn="ctr"/>
            <a:r>
              <a:rPr kumimoji="1" lang="ja-JP" altLang="en-US" dirty="0"/>
              <a:t>表示</a:t>
            </a:r>
          </a:p>
        </p:txBody>
      </p:sp>
      <p:sp>
        <p:nvSpPr>
          <p:cNvPr id="24" name="テキスト ボックス 23">
            <a:extLst>
              <a:ext uri="{FF2B5EF4-FFF2-40B4-BE49-F238E27FC236}">
                <a16:creationId xmlns:a16="http://schemas.microsoft.com/office/drawing/2014/main" id="{FE48F6C8-09B0-40F5-BA68-9CAB3C5A2BD3}"/>
              </a:ext>
            </a:extLst>
          </p:cNvPr>
          <p:cNvSpPr txBox="1"/>
          <p:nvPr/>
        </p:nvSpPr>
        <p:spPr>
          <a:xfrm>
            <a:off x="6451654" y="5394036"/>
            <a:ext cx="2216726" cy="369332"/>
          </a:xfrm>
          <a:prstGeom prst="rect">
            <a:avLst/>
          </a:prstGeom>
          <a:noFill/>
        </p:spPr>
        <p:txBody>
          <a:bodyPr wrap="square" rtlCol="0">
            <a:spAutoFit/>
          </a:bodyPr>
          <a:lstStyle/>
          <a:p>
            <a:pPr algn="ctr"/>
            <a:r>
              <a:rPr kumimoji="1" lang="ja-JP" altLang="en-US" dirty="0"/>
              <a:t>何もない</a:t>
            </a:r>
          </a:p>
        </p:txBody>
      </p:sp>
      <p:sp>
        <p:nvSpPr>
          <p:cNvPr id="26" name="テキスト ボックス 25">
            <a:extLst>
              <a:ext uri="{FF2B5EF4-FFF2-40B4-BE49-F238E27FC236}">
                <a16:creationId xmlns:a16="http://schemas.microsoft.com/office/drawing/2014/main" id="{AB758E1A-D9A4-4F9E-A154-EA010BE7B46D}"/>
              </a:ext>
            </a:extLst>
          </p:cNvPr>
          <p:cNvSpPr txBox="1"/>
          <p:nvPr/>
        </p:nvSpPr>
        <p:spPr>
          <a:xfrm>
            <a:off x="3487777" y="5206063"/>
            <a:ext cx="2357112" cy="646331"/>
          </a:xfrm>
          <a:prstGeom prst="rect">
            <a:avLst/>
          </a:prstGeom>
          <a:noFill/>
        </p:spPr>
        <p:txBody>
          <a:bodyPr wrap="square" rtlCol="0">
            <a:spAutoFit/>
          </a:bodyPr>
          <a:lstStyle/>
          <a:p>
            <a:pPr algn="ctr"/>
            <a:r>
              <a:rPr kumimoji="1" lang="ja-JP" altLang="en-US" dirty="0"/>
              <a:t>何もない</a:t>
            </a:r>
            <a:endParaRPr kumimoji="1" lang="en-US" altLang="ja-JP" dirty="0"/>
          </a:p>
          <a:p>
            <a:pPr algn="ctr"/>
            <a:r>
              <a:rPr lang="ja-JP" altLang="en-US" dirty="0"/>
              <a:t>（次ページで解説）</a:t>
            </a:r>
            <a:endParaRPr kumimoji="1" lang="ja-JP" altLang="en-US" dirty="0"/>
          </a:p>
        </p:txBody>
      </p:sp>
      <p:sp>
        <p:nvSpPr>
          <p:cNvPr id="25" name="テキスト ボックス 24">
            <a:extLst>
              <a:ext uri="{FF2B5EF4-FFF2-40B4-BE49-F238E27FC236}">
                <a16:creationId xmlns:a16="http://schemas.microsoft.com/office/drawing/2014/main" id="{59358524-ACDA-453E-B77E-077FD9B07C63}"/>
              </a:ext>
            </a:extLst>
          </p:cNvPr>
          <p:cNvSpPr txBox="1"/>
          <p:nvPr/>
        </p:nvSpPr>
        <p:spPr>
          <a:xfrm>
            <a:off x="4922203" y="3129189"/>
            <a:ext cx="4221797" cy="369332"/>
          </a:xfrm>
          <a:prstGeom prst="rect">
            <a:avLst/>
          </a:prstGeom>
          <a:noFill/>
        </p:spPr>
        <p:txBody>
          <a:bodyPr wrap="square" rtlCol="0">
            <a:spAutoFit/>
          </a:bodyPr>
          <a:lstStyle/>
          <a:p>
            <a:r>
              <a:rPr kumimoji="1" lang="en-US" altLang="ja-JP" dirty="0"/>
              <a:t>`</a:t>
            </a:r>
            <a:r>
              <a:rPr kumimoji="1" lang="ja-JP" altLang="en-US" dirty="0"/>
              <a:t>追跡されていないファイル</a:t>
            </a:r>
            <a:r>
              <a:rPr kumimoji="1" lang="en-US" altLang="ja-JP" dirty="0"/>
              <a:t>`</a:t>
            </a:r>
            <a:r>
              <a:rPr kumimoji="1" lang="ja-JP" altLang="en-US" dirty="0"/>
              <a:t>として報告</a:t>
            </a:r>
          </a:p>
        </p:txBody>
      </p:sp>
      <p:sp>
        <p:nvSpPr>
          <p:cNvPr id="29" name="矢印: 下 28">
            <a:extLst>
              <a:ext uri="{FF2B5EF4-FFF2-40B4-BE49-F238E27FC236}">
                <a16:creationId xmlns:a16="http://schemas.microsoft.com/office/drawing/2014/main" id="{E55D911D-5706-4BD3-AC34-18524BA4D24A}"/>
              </a:ext>
            </a:extLst>
          </p:cNvPr>
          <p:cNvSpPr/>
          <p:nvPr/>
        </p:nvSpPr>
        <p:spPr>
          <a:xfrm rot="20240362">
            <a:off x="4369745" y="3494889"/>
            <a:ext cx="238808" cy="51505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下 29">
            <a:extLst>
              <a:ext uri="{FF2B5EF4-FFF2-40B4-BE49-F238E27FC236}">
                <a16:creationId xmlns:a16="http://schemas.microsoft.com/office/drawing/2014/main" id="{2C3A4DF5-82C4-406D-AD84-5DEB15B37592}"/>
              </a:ext>
            </a:extLst>
          </p:cNvPr>
          <p:cNvSpPr/>
          <p:nvPr/>
        </p:nvSpPr>
        <p:spPr>
          <a:xfrm rot="17466393">
            <a:off x="5577266" y="2597526"/>
            <a:ext cx="217974" cy="224608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93518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BA52F6-6F77-4CBC-8106-40212D2484E1}"/>
              </a:ext>
            </a:extLst>
          </p:cNvPr>
          <p:cNvSpPr>
            <a:spLocks noGrp="1"/>
          </p:cNvSpPr>
          <p:nvPr>
            <p:ph type="title"/>
          </p:nvPr>
        </p:nvSpPr>
        <p:spPr/>
        <p:txBody>
          <a:bodyPr/>
          <a:lstStyle/>
          <a:p>
            <a:r>
              <a:rPr kumimoji="1" lang="ja-JP" altLang="en-US" dirty="0"/>
              <a:t>ステージングエリア</a:t>
            </a:r>
          </a:p>
        </p:txBody>
      </p:sp>
      <p:sp>
        <p:nvSpPr>
          <p:cNvPr id="3" name="コンテンツ プレースホルダー 2">
            <a:extLst>
              <a:ext uri="{FF2B5EF4-FFF2-40B4-BE49-F238E27FC236}">
                <a16:creationId xmlns:a16="http://schemas.microsoft.com/office/drawing/2014/main" id="{F9604AAA-E111-477F-B079-3BD685EF42ED}"/>
              </a:ext>
            </a:extLst>
          </p:cNvPr>
          <p:cNvSpPr>
            <a:spLocks noGrp="1"/>
          </p:cNvSpPr>
          <p:nvPr>
            <p:ph idx="1"/>
          </p:nvPr>
        </p:nvSpPr>
        <p:spPr>
          <a:xfrm>
            <a:off x="127592" y="1318017"/>
            <a:ext cx="8910083" cy="2220859"/>
          </a:xfrm>
        </p:spPr>
        <p:txBody>
          <a:bodyPr>
            <a:normAutofit/>
          </a:bodyPr>
          <a:lstStyle/>
          <a:p>
            <a:r>
              <a:rPr lang="en-US" altLang="ja-JP" dirty="0"/>
              <a:t>`</a:t>
            </a:r>
            <a:r>
              <a:rPr lang="ja-JP" altLang="en-US" dirty="0"/>
              <a:t>リポジトリに追加したいファイル</a:t>
            </a:r>
            <a:r>
              <a:rPr lang="en-US" altLang="ja-JP" dirty="0"/>
              <a:t>`</a:t>
            </a:r>
            <a:r>
              <a:rPr lang="ja-JP" altLang="en-US" dirty="0"/>
              <a:t>を保持しておく</a:t>
            </a:r>
            <a:endParaRPr lang="en-US" altLang="ja-JP" dirty="0"/>
          </a:p>
          <a:p>
            <a:pPr lvl="1"/>
            <a:r>
              <a:rPr lang="ja-JP" altLang="en-US" dirty="0"/>
              <a:t>中間のファイル置き場だと思えば良い</a:t>
            </a:r>
            <a:endParaRPr lang="en-US" altLang="ja-JP" dirty="0"/>
          </a:p>
          <a:p>
            <a:r>
              <a:rPr kumimoji="1" lang="en-US" altLang="ja-JP" dirty="0"/>
              <a:t>add</a:t>
            </a:r>
            <a:r>
              <a:rPr kumimoji="1" lang="ja-JP" altLang="en-US" dirty="0"/>
              <a:t>コマンドで追加したファイルは</a:t>
            </a:r>
            <a:br>
              <a:rPr kumimoji="1" lang="en-US" altLang="ja-JP" dirty="0"/>
            </a:br>
            <a:r>
              <a:rPr kumimoji="1" lang="en-US" altLang="ja-JP" dirty="0"/>
              <a:t>commit</a:t>
            </a:r>
            <a:r>
              <a:rPr kumimoji="1" lang="ja-JP" altLang="en-US" dirty="0"/>
              <a:t>コマンドでリポジトリに記録される</a:t>
            </a:r>
          </a:p>
        </p:txBody>
      </p:sp>
      <p:sp>
        <p:nvSpPr>
          <p:cNvPr id="4" name="日付プレースホルダー 3">
            <a:extLst>
              <a:ext uri="{FF2B5EF4-FFF2-40B4-BE49-F238E27FC236}">
                <a16:creationId xmlns:a16="http://schemas.microsoft.com/office/drawing/2014/main" id="{43603B7B-89A9-4C94-A99A-93A059AB5030}"/>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A2E9F234-1B0F-45F8-A9CC-2CE5E95F3C72}"/>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BE879EC1-894C-4AA6-8BDF-891BDDF94E7E}"/>
              </a:ext>
            </a:extLst>
          </p:cNvPr>
          <p:cNvSpPr>
            <a:spLocks noGrp="1"/>
          </p:cNvSpPr>
          <p:nvPr>
            <p:ph type="sldNum" sz="quarter" idx="4"/>
          </p:nvPr>
        </p:nvSpPr>
        <p:spPr/>
        <p:txBody>
          <a:bodyPr/>
          <a:lstStyle/>
          <a:p>
            <a:fld id="{BD84B515-6EF4-D642-B309-5ED90DAA2A6E}" type="slidenum">
              <a:rPr kumimoji="1" lang="ja-JP" altLang="en-US" smtClean="0"/>
              <a:t>23</a:t>
            </a:fld>
            <a:endParaRPr kumimoji="1" lang="ja-JP" altLang="en-US"/>
          </a:p>
        </p:txBody>
      </p:sp>
      <p:sp>
        <p:nvSpPr>
          <p:cNvPr id="15" name="フローチャート: 複数書類 14">
            <a:extLst>
              <a:ext uri="{FF2B5EF4-FFF2-40B4-BE49-F238E27FC236}">
                <a16:creationId xmlns:a16="http://schemas.microsoft.com/office/drawing/2014/main" id="{A8277AF1-E430-45CA-AE2B-1A3037F76DBF}"/>
              </a:ext>
            </a:extLst>
          </p:cNvPr>
          <p:cNvSpPr/>
          <p:nvPr/>
        </p:nvSpPr>
        <p:spPr>
          <a:xfrm>
            <a:off x="766821" y="4767279"/>
            <a:ext cx="1822187" cy="1256146"/>
          </a:xfrm>
          <a:prstGeom prst="flowChartMulti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err="1">
                <a:solidFill>
                  <a:schemeClr val="tx1"/>
                </a:solidFill>
              </a:rPr>
              <a:t>main.c</a:t>
            </a:r>
            <a:endParaRPr kumimoji="1" lang="ja-JP" altLang="en-US" b="1" dirty="0">
              <a:solidFill>
                <a:schemeClr val="tx1"/>
              </a:solidFill>
            </a:endParaRPr>
          </a:p>
        </p:txBody>
      </p:sp>
      <p:cxnSp>
        <p:nvCxnSpPr>
          <p:cNvPr id="16" name="直線コネクタ 15">
            <a:extLst>
              <a:ext uri="{FF2B5EF4-FFF2-40B4-BE49-F238E27FC236}">
                <a16:creationId xmlns:a16="http://schemas.microsoft.com/office/drawing/2014/main" id="{03585779-2AF3-4807-BBA8-39DF60D06D64}"/>
              </a:ext>
            </a:extLst>
          </p:cNvPr>
          <p:cNvCxnSpPr>
            <a:cxnSpLocks/>
          </p:cNvCxnSpPr>
          <p:nvPr/>
        </p:nvCxnSpPr>
        <p:spPr>
          <a:xfrm>
            <a:off x="3153418" y="3991482"/>
            <a:ext cx="0" cy="2447636"/>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FAB594AF-CDC1-4432-9C5E-60948C06CDCF}"/>
              </a:ext>
            </a:extLst>
          </p:cNvPr>
          <p:cNvCxnSpPr>
            <a:cxnSpLocks/>
          </p:cNvCxnSpPr>
          <p:nvPr/>
        </p:nvCxnSpPr>
        <p:spPr>
          <a:xfrm>
            <a:off x="6109054" y="3991482"/>
            <a:ext cx="0" cy="2447636"/>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FFA3CBD9-11DB-4F30-9648-BB24ECB4EFC3}"/>
              </a:ext>
            </a:extLst>
          </p:cNvPr>
          <p:cNvSpPr txBox="1"/>
          <p:nvPr/>
        </p:nvSpPr>
        <p:spPr>
          <a:xfrm>
            <a:off x="202418" y="4046016"/>
            <a:ext cx="2950994" cy="461665"/>
          </a:xfrm>
          <a:prstGeom prst="rect">
            <a:avLst/>
          </a:prstGeom>
          <a:noFill/>
        </p:spPr>
        <p:txBody>
          <a:bodyPr wrap="square" rtlCol="0">
            <a:spAutoFit/>
          </a:bodyPr>
          <a:lstStyle/>
          <a:p>
            <a:pPr algn="ctr"/>
            <a:r>
              <a:rPr lang="ja-JP" altLang="en-US" sz="2400" b="1" dirty="0"/>
              <a:t>ワーキングツリー</a:t>
            </a:r>
            <a:endParaRPr kumimoji="1" lang="ja-JP" altLang="en-US" sz="2400" b="1" dirty="0"/>
          </a:p>
        </p:txBody>
      </p:sp>
      <p:cxnSp>
        <p:nvCxnSpPr>
          <p:cNvPr id="19" name="直線コネクタ 18">
            <a:extLst>
              <a:ext uri="{FF2B5EF4-FFF2-40B4-BE49-F238E27FC236}">
                <a16:creationId xmlns:a16="http://schemas.microsoft.com/office/drawing/2014/main" id="{4BE9D55D-B38C-4265-836C-0013C502E9C5}"/>
              </a:ext>
            </a:extLst>
          </p:cNvPr>
          <p:cNvCxnSpPr>
            <a:cxnSpLocks/>
          </p:cNvCxnSpPr>
          <p:nvPr/>
        </p:nvCxnSpPr>
        <p:spPr>
          <a:xfrm flipH="1">
            <a:off x="257818" y="4562215"/>
            <a:ext cx="8682982"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9D07DBCA-FDCE-45CC-B2CA-8BC7181B1A72}"/>
              </a:ext>
            </a:extLst>
          </p:cNvPr>
          <p:cNvSpPr txBox="1"/>
          <p:nvPr/>
        </p:nvSpPr>
        <p:spPr>
          <a:xfrm>
            <a:off x="3153425" y="4046016"/>
            <a:ext cx="3025816" cy="461665"/>
          </a:xfrm>
          <a:prstGeom prst="rect">
            <a:avLst/>
          </a:prstGeom>
          <a:noFill/>
        </p:spPr>
        <p:txBody>
          <a:bodyPr wrap="square" rtlCol="0">
            <a:spAutoFit/>
          </a:bodyPr>
          <a:lstStyle/>
          <a:p>
            <a:pPr algn="ctr"/>
            <a:r>
              <a:rPr lang="ja-JP" altLang="en-US" sz="2400" b="1" dirty="0"/>
              <a:t>ステージングエリア</a:t>
            </a:r>
            <a:endParaRPr kumimoji="1" lang="ja-JP" altLang="en-US" sz="2400" b="1" dirty="0"/>
          </a:p>
        </p:txBody>
      </p:sp>
      <p:sp>
        <p:nvSpPr>
          <p:cNvPr id="21" name="テキスト ボックス 20">
            <a:extLst>
              <a:ext uri="{FF2B5EF4-FFF2-40B4-BE49-F238E27FC236}">
                <a16:creationId xmlns:a16="http://schemas.microsoft.com/office/drawing/2014/main" id="{3D97024D-BC2A-48AD-BEF1-291E35380D9D}"/>
              </a:ext>
            </a:extLst>
          </p:cNvPr>
          <p:cNvSpPr txBox="1"/>
          <p:nvPr/>
        </p:nvSpPr>
        <p:spPr>
          <a:xfrm>
            <a:off x="6143745" y="4046016"/>
            <a:ext cx="2761552" cy="461665"/>
          </a:xfrm>
          <a:prstGeom prst="rect">
            <a:avLst/>
          </a:prstGeom>
          <a:noFill/>
        </p:spPr>
        <p:txBody>
          <a:bodyPr wrap="square" rtlCol="0">
            <a:spAutoFit/>
          </a:bodyPr>
          <a:lstStyle/>
          <a:p>
            <a:pPr algn="ctr"/>
            <a:r>
              <a:rPr lang="ja-JP" altLang="en-US" sz="2400" b="1" dirty="0"/>
              <a:t>リポジトリ</a:t>
            </a:r>
            <a:endParaRPr kumimoji="1" lang="ja-JP" altLang="en-US" sz="2400" b="1" dirty="0"/>
          </a:p>
        </p:txBody>
      </p:sp>
      <p:sp>
        <p:nvSpPr>
          <p:cNvPr id="22" name="テキスト ボックス 21">
            <a:extLst>
              <a:ext uri="{FF2B5EF4-FFF2-40B4-BE49-F238E27FC236}">
                <a16:creationId xmlns:a16="http://schemas.microsoft.com/office/drawing/2014/main" id="{5C373628-5DE1-42A7-A981-D3AB7244F4A3}"/>
              </a:ext>
            </a:extLst>
          </p:cNvPr>
          <p:cNvSpPr txBox="1"/>
          <p:nvPr/>
        </p:nvSpPr>
        <p:spPr>
          <a:xfrm>
            <a:off x="202411" y="6065803"/>
            <a:ext cx="2951007" cy="646331"/>
          </a:xfrm>
          <a:prstGeom prst="rect">
            <a:avLst/>
          </a:prstGeom>
          <a:noFill/>
        </p:spPr>
        <p:txBody>
          <a:bodyPr wrap="square" rtlCol="0">
            <a:spAutoFit/>
          </a:bodyPr>
          <a:lstStyle/>
          <a:p>
            <a:pPr algn="ctr"/>
            <a:r>
              <a:rPr kumimoji="1" lang="ja-JP" altLang="en-US" dirty="0"/>
              <a:t>新規に作成</a:t>
            </a:r>
            <a:r>
              <a:rPr lang="ja-JP" altLang="en-US" dirty="0"/>
              <a:t>，または変更が加えられた</a:t>
            </a:r>
            <a:r>
              <a:rPr kumimoji="1" lang="ja-JP" altLang="en-US" dirty="0"/>
              <a:t>ファイル</a:t>
            </a:r>
          </a:p>
        </p:txBody>
      </p:sp>
      <p:grpSp>
        <p:nvGrpSpPr>
          <p:cNvPr id="33" name="グループ化 32">
            <a:extLst>
              <a:ext uri="{FF2B5EF4-FFF2-40B4-BE49-F238E27FC236}">
                <a16:creationId xmlns:a16="http://schemas.microsoft.com/office/drawing/2014/main" id="{51C4C99C-76AC-42A6-B690-1722AD8EDF8D}"/>
              </a:ext>
            </a:extLst>
          </p:cNvPr>
          <p:cNvGrpSpPr/>
          <p:nvPr/>
        </p:nvGrpSpPr>
        <p:grpSpPr>
          <a:xfrm>
            <a:off x="2703804" y="4767279"/>
            <a:ext cx="3140628" cy="1806355"/>
            <a:chOff x="2703804" y="4767279"/>
            <a:chExt cx="3140628" cy="1806355"/>
          </a:xfrm>
        </p:grpSpPr>
        <p:sp>
          <p:nvSpPr>
            <p:cNvPr id="25" name="フローチャート: 複数書類 24">
              <a:extLst>
                <a:ext uri="{FF2B5EF4-FFF2-40B4-BE49-F238E27FC236}">
                  <a16:creationId xmlns:a16="http://schemas.microsoft.com/office/drawing/2014/main" id="{837DABB6-D560-4017-A547-1CF0CDE52511}"/>
                </a:ext>
              </a:extLst>
            </p:cNvPr>
            <p:cNvSpPr/>
            <p:nvPr/>
          </p:nvSpPr>
          <p:spPr>
            <a:xfrm>
              <a:off x="3755240" y="4767279"/>
              <a:ext cx="1822187" cy="1256146"/>
            </a:xfrm>
            <a:prstGeom prst="flowChartMulti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err="1">
                  <a:solidFill>
                    <a:schemeClr val="tx1"/>
                  </a:solidFill>
                </a:rPr>
                <a:t>main.c</a:t>
              </a:r>
              <a:endParaRPr kumimoji="1" lang="ja-JP" altLang="en-US" b="1" dirty="0">
                <a:solidFill>
                  <a:schemeClr val="tx1"/>
                </a:solidFill>
              </a:endParaRPr>
            </a:p>
          </p:txBody>
        </p:sp>
        <p:sp>
          <p:nvSpPr>
            <p:cNvPr id="26" name="テキスト ボックス 25">
              <a:extLst>
                <a:ext uri="{FF2B5EF4-FFF2-40B4-BE49-F238E27FC236}">
                  <a16:creationId xmlns:a16="http://schemas.microsoft.com/office/drawing/2014/main" id="{495AFAC0-7873-4EDF-800D-656BC2C47726}"/>
                </a:ext>
              </a:extLst>
            </p:cNvPr>
            <p:cNvSpPr txBox="1"/>
            <p:nvPr/>
          </p:nvSpPr>
          <p:spPr>
            <a:xfrm>
              <a:off x="3488236" y="6204302"/>
              <a:ext cx="2356196" cy="369332"/>
            </a:xfrm>
            <a:prstGeom prst="rect">
              <a:avLst/>
            </a:prstGeom>
            <a:noFill/>
          </p:spPr>
          <p:txBody>
            <a:bodyPr wrap="square" rtlCol="0">
              <a:spAutoFit/>
            </a:bodyPr>
            <a:lstStyle/>
            <a:p>
              <a:pPr algn="ctr"/>
              <a:r>
                <a:rPr kumimoji="1" lang="en-US" altLang="ja-JP" dirty="0"/>
                <a:t>add</a:t>
              </a:r>
              <a:r>
                <a:rPr kumimoji="1" lang="ja-JP" altLang="en-US" dirty="0"/>
                <a:t>されたファイル</a:t>
              </a:r>
            </a:p>
          </p:txBody>
        </p:sp>
        <p:sp>
          <p:nvSpPr>
            <p:cNvPr id="29" name="矢印: 右 28">
              <a:extLst>
                <a:ext uri="{FF2B5EF4-FFF2-40B4-BE49-F238E27FC236}">
                  <a16:creationId xmlns:a16="http://schemas.microsoft.com/office/drawing/2014/main" id="{D15DEC95-9B89-4821-ADB0-E1604E6E5140}"/>
                </a:ext>
              </a:extLst>
            </p:cNvPr>
            <p:cNvSpPr/>
            <p:nvPr/>
          </p:nvSpPr>
          <p:spPr>
            <a:xfrm>
              <a:off x="2703804" y="5039008"/>
              <a:ext cx="936639" cy="712689"/>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add</a:t>
              </a:r>
              <a:endParaRPr kumimoji="1" lang="ja-JP" altLang="en-US" dirty="0">
                <a:solidFill>
                  <a:schemeClr val="tx1"/>
                </a:solidFill>
              </a:endParaRPr>
            </a:p>
          </p:txBody>
        </p:sp>
      </p:grpSp>
      <p:grpSp>
        <p:nvGrpSpPr>
          <p:cNvPr id="34" name="グループ化 33">
            <a:extLst>
              <a:ext uri="{FF2B5EF4-FFF2-40B4-BE49-F238E27FC236}">
                <a16:creationId xmlns:a16="http://schemas.microsoft.com/office/drawing/2014/main" id="{0EB4EDB6-9324-485E-A077-EC6D7BFBA12C}"/>
              </a:ext>
            </a:extLst>
          </p:cNvPr>
          <p:cNvGrpSpPr/>
          <p:nvPr/>
        </p:nvGrpSpPr>
        <p:grpSpPr>
          <a:xfrm>
            <a:off x="5602341" y="4767279"/>
            <a:ext cx="3397684" cy="1806355"/>
            <a:chOff x="5602341" y="4767279"/>
            <a:chExt cx="3397684" cy="1806355"/>
          </a:xfrm>
        </p:grpSpPr>
        <p:sp>
          <p:nvSpPr>
            <p:cNvPr id="27" name="フローチャート: 複数書類 26">
              <a:extLst>
                <a:ext uri="{FF2B5EF4-FFF2-40B4-BE49-F238E27FC236}">
                  <a16:creationId xmlns:a16="http://schemas.microsoft.com/office/drawing/2014/main" id="{3E2952EA-13D6-442D-867E-9DD9E9E86F56}"/>
                </a:ext>
              </a:extLst>
            </p:cNvPr>
            <p:cNvSpPr/>
            <p:nvPr/>
          </p:nvSpPr>
          <p:spPr>
            <a:xfrm>
              <a:off x="6613428" y="4767279"/>
              <a:ext cx="1822187" cy="1256146"/>
            </a:xfrm>
            <a:prstGeom prst="flowChartMulti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err="1">
                  <a:solidFill>
                    <a:schemeClr val="tx1"/>
                  </a:solidFill>
                </a:rPr>
                <a:t>main.c</a:t>
              </a:r>
              <a:endParaRPr kumimoji="1" lang="ja-JP" altLang="en-US" b="1" dirty="0">
                <a:solidFill>
                  <a:schemeClr val="tx1"/>
                </a:solidFill>
              </a:endParaRPr>
            </a:p>
          </p:txBody>
        </p:sp>
        <p:sp>
          <p:nvSpPr>
            <p:cNvPr id="28" name="テキスト ボックス 27">
              <a:extLst>
                <a:ext uri="{FF2B5EF4-FFF2-40B4-BE49-F238E27FC236}">
                  <a16:creationId xmlns:a16="http://schemas.microsoft.com/office/drawing/2014/main" id="{19D08093-8F9A-4F6A-8BF1-6E7161C6798F}"/>
                </a:ext>
              </a:extLst>
            </p:cNvPr>
            <p:cNvSpPr txBox="1"/>
            <p:nvPr/>
          </p:nvSpPr>
          <p:spPr>
            <a:xfrm>
              <a:off x="6049018" y="6204302"/>
              <a:ext cx="2951007" cy="369332"/>
            </a:xfrm>
            <a:prstGeom prst="rect">
              <a:avLst/>
            </a:prstGeom>
            <a:noFill/>
          </p:spPr>
          <p:txBody>
            <a:bodyPr wrap="square" rtlCol="0">
              <a:spAutoFit/>
            </a:bodyPr>
            <a:lstStyle/>
            <a:p>
              <a:pPr algn="ctr"/>
              <a:r>
                <a:rPr kumimoji="1" lang="en-US" altLang="ja-JP" dirty="0"/>
                <a:t>commit</a:t>
              </a:r>
              <a:r>
                <a:rPr kumimoji="1" lang="ja-JP" altLang="en-US" dirty="0"/>
                <a:t>されたファイル</a:t>
              </a:r>
            </a:p>
          </p:txBody>
        </p:sp>
        <p:grpSp>
          <p:nvGrpSpPr>
            <p:cNvPr id="32" name="グループ化 31">
              <a:extLst>
                <a:ext uri="{FF2B5EF4-FFF2-40B4-BE49-F238E27FC236}">
                  <a16:creationId xmlns:a16="http://schemas.microsoft.com/office/drawing/2014/main" id="{CA63288B-BB9D-43AB-B617-F93B12EE237A}"/>
                </a:ext>
              </a:extLst>
            </p:cNvPr>
            <p:cNvGrpSpPr/>
            <p:nvPr/>
          </p:nvGrpSpPr>
          <p:grpSpPr>
            <a:xfrm>
              <a:off x="5602341" y="5039008"/>
              <a:ext cx="970404" cy="712689"/>
              <a:chOff x="5602341" y="5125324"/>
              <a:chExt cx="970404" cy="712689"/>
            </a:xfrm>
          </p:grpSpPr>
          <p:sp>
            <p:nvSpPr>
              <p:cNvPr id="30" name="矢印: 右 29">
                <a:extLst>
                  <a:ext uri="{FF2B5EF4-FFF2-40B4-BE49-F238E27FC236}">
                    <a16:creationId xmlns:a16="http://schemas.microsoft.com/office/drawing/2014/main" id="{E8D17D7D-4BBB-4363-B50E-58A898476C47}"/>
                  </a:ext>
                </a:extLst>
              </p:cNvPr>
              <p:cNvSpPr/>
              <p:nvPr/>
            </p:nvSpPr>
            <p:spPr>
              <a:xfrm>
                <a:off x="5636106" y="5125324"/>
                <a:ext cx="936639" cy="712689"/>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1" name="正方形/長方形 30">
                <a:extLst>
                  <a:ext uri="{FF2B5EF4-FFF2-40B4-BE49-F238E27FC236}">
                    <a16:creationId xmlns:a16="http://schemas.microsoft.com/office/drawing/2014/main" id="{E546BC0A-13B6-48D3-B4D9-FD36AEE1A696}"/>
                  </a:ext>
                </a:extLst>
              </p:cNvPr>
              <p:cNvSpPr/>
              <p:nvPr/>
            </p:nvSpPr>
            <p:spPr>
              <a:xfrm>
                <a:off x="5602341" y="5284909"/>
                <a:ext cx="958917" cy="369332"/>
              </a:xfrm>
              <a:prstGeom prst="rect">
                <a:avLst/>
              </a:prstGeom>
            </p:spPr>
            <p:txBody>
              <a:bodyPr wrap="none">
                <a:spAutoFit/>
              </a:bodyPr>
              <a:lstStyle/>
              <a:p>
                <a:pPr algn="ctr"/>
                <a:r>
                  <a:rPr lang="en-US" altLang="ja-JP" dirty="0"/>
                  <a:t>commit</a:t>
                </a:r>
                <a:endParaRPr lang="ja-JP" altLang="en-US" dirty="0"/>
              </a:p>
            </p:txBody>
          </p:sp>
        </p:grpSp>
      </p:grpSp>
    </p:spTree>
    <p:extLst>
      <p:ext uri="{BB962C8B-B14F-4D97-AF65-F5344CB8AC3E}">
        <p14:creationId xmlns:p14="http://schemas.microsoft.com/office/powerpoint/2010/main" val="20074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E1818D-4C02-4CE8-A594-FE5CADC6CE5E}"/>
              </a:ext>
            </a:extLst>
          </p:cNvPr>
          <p:cNvSpPr>
            <a:spLocks noGrp="1"/>
          </p:cNvSpPr>
          <p:nvPr>
            <p:ph type="title"/>
          </p:nvPr>
        </p:nvSpPr>
        <p:spPr/>
        <p:txBody>
          <a:bodyPr>
            <a:normAutofit/>
          </a:bodyPr>
          <a:lstStyle/>
          <a:p>
            <a:r>
              <a:rPr lang="ja-JP" altLang="en-US" dirty="0"/>
              <a:t>ステージングエリア</a:t>
            </a:r>
            <a:r>
              <a:rPr kumimoji="1" lang="ja-JP" altLang="en-US" dirty="0"/>
              <a:t>にファイルを</a:t>
            </a:r>
            <a:r>
              <a:rPr lang="ja-JP" altLang="en-US" dirty="0"/>
              <a:t>追加する</a:t>
            </a:r>
            <a:endParaRPr kumimoji="1" lang="ja-JP" altLang="en-US" dirty="0"/>
          </a:p>
        </p:txBody>
      </p:sp>
      <p:sp>
        <p:nvSpPr>
          <p:cNvPr id="3" name="コンテンツ プレースホルダー 2">
            <a:extLst>
              <a:ext uri="{FF2B5EF4-FFF2-40B4-BE49-F238E27FC236}">
                <a16:creationId xmlns:a16="http://schemas.microsoft.com/office/drawing/2014/main" id="{11A29C3B-15BF-4297-A829-15CFBC4D7B8F}"/>
              </a:ext>
            </a:extLst>
          </p:cNvPr>
          <p:cNvSpPr>
            <a:spLocks noGrp="1"/>
          </p:cNvSpPr>
          <p:nvPr>
            <p:ph idx="1"/>
          </p:nvPr>
        </p:nvSpPr>
        <p:spPr>
          <a:xfrm>
            <a:off x="127592" y="1318017"/>
            <a:ext cx="8910083" cy="5322927"/>
          </a:xfrm>
        </p:spPr>
        <p:txBody>
          <a:bodyPr>
            <a:normAutofit/>
          </a:bodyPr>
          <a:lstStyle/>
          <a:p>
            <a:r>
              <a:rPr kumimoji="1" lang="en-US" altLang="ja-JP" dirty="0"/>
              <a:t>add</a:t>
            </a:r>
            <a:r>
              <a:rPr kumimoji="1" lang="ja-JP" altLang="en-US" dirty="0"/>
              <a:t>コマンド：</a:t>
            </a:r>
            <a:r>
              <a:rPr lang="ja-JP" altLang="en-US" dirty="0"/>
              <a:t>ステージングエリアに</a:t>
            </a:r>
            <a:r>
              <a:rPr kumimoji="1" lang="ja-JP" altLang="en-US" dirty="0"/>
              <a:t>ファイルを追加</a:t>
            </a:r>
            <a:endParaRPr kumimoji="1" lang="en-US" altLang="ja-JP" dirty="0"/>
          </a:p>
          <a:p>
            <a:pPr lvl="1"/>
            <a:r>
              <a:rPr kumimoji="1" lang="ja-JP" altLang="en-US" dirty="0"/>
              <a:t>使い方：</a:t>
            </a:r>
            <a:r>
              <a:rPr kumimoji="1" lang="en-US" altLang="ja-JP" dirty="0"/>
              <a:t>git add &lt;</a:t>
            </a:r>
            <a:r>
              <a:rPr kumimoji="1" lang="ja-JP" altLang="en-US" dirty="0"/>
              <a:t>ファイル名</a:t>
            </a:r>
            <a:r>
              <a:rPr kumimoji="1" lang="en-US" altLang="ja-JP" dirty="0"/>
              <a:t>&gt;</a:t>
            </a:r>
          </a:p>
          <a:p>
            <a:pPr lvl="1"/>
            <a:r>
              <a:rPr kumimoji="1" lang="en-US" altLang="ja-JP" dirty="0"/>
              <a:t>`git status`</a:t>
            </a:r>
            <a:r>
              <a:rPr kumimoji="1" lang="ja-JP" altLang="en-US" dirty="0"/>
              <a:t>の表示にも</a:t>
            </a:r>
            <a:r>
              <a:rPr kumimoji="1" lang="en-US" altLang="ja-JP" dirty="0"/>
              <a:t>add</a:t>
            </a:r>
            <a:r>
              <a:rPr kumimoji="1" lang="ja-JP" altLang="en-US" dirty="0"/>
              <a:t>しろと書かれている</a:t>
            </a:r>
            <a:r>
              <a:rPr kumimoji="1" lang="en-US" altLang="ja-JP" dirty="0"/>
              <a:t>…</a:t>
            </a:r>
          </a:p>
          <a:p>
            <a:pPr lvl="1"/>
            <a:endParaRPr kumimoji="1" lang="en-US" altLang="ja-JP" dirty="0"/>
          </a:p>
          <a:p>
            <a:endParaRPr kumimoji="1" lang="en-US" altLang="ja-JP" dirty="0"/>
          </a:p>
          <a:p>
            <a:endParaRPr lang="en-US" altLang="ja-JP" dirty="0"/>
          </a:p>
          <a:p>
            <a:pPr marL="0" indent="0">
              <a:buNone/>
            </a:pPr>
            <a:endParaRPr lang="en-US" altLang="ja-JP" dirty="0"/>
          </a:p>
          <a:p>
            <a:endParaRPr kumimoji="1" lang="en-US" altLang="ja-JP" dirty="0"/>
          </a:p>
          <a:p>
            <a:endParaRPr lang="en-US" altLang="ja-JP" dirty="0"/>
          </a:p>
          <a:p>
            <a:r>
              <a:rPr kumimoji="1" lang="ja-JP" altLang="en-US" dirty="0"/>
              <a:t>練習：作成したファイルをステージングエリアに追加しよう</a:t>
            </a:r>
          </a:p>
        </p:txBody>
      </p:sp>
      <p:sp>
        <p:nvSpPr>
          <p:cNvPr id="4" name="日付プレースホルダー 3">
            <a:extLst>
              <a:ext uri="{FF2B5EF4-FFF2-40B4-BE49-F238E27FC236}">
                <a16:creationId xmlns:a16="http://schemas.microsoft.com/office/drawing/2014/main" id="{E5D490B4-5323-451F-B868-84FC8BBCC427}"/>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B1CCA9F5-76AC-4EF9-B85E-73ECF279AFE6}"/>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79C3D8FE-E049-4877-A42B-5BA1EE122330}"/>
              </a:ext>
            </a:extLst>
          </p:cNvPr>
          <p:cNvSpPr>
            <a:spLocks noGrp="1"/>
          </p:cNvSpPr>
          <p:nvPr>
            <p:ph type="sldNum" sz="quarter" idx="4"/>
          </p:nvPr>
        </p:nvSpPr>
        <p:spPr/>
        <p:txBody>
          <a:bodyPr/>
          <a:lstStyle/>
          <a:p>
            <a:fld id="{BD84B515-6EF4-D642-B309-5ED90DAA2A6E}" type="slidenum">
              <a:rPr kumimoji="1" lang="ja-JP" altLang="en-US" smtClean="0"/>
              <a:t>24</a:t>
            </a:fld>
            <a:endParaRPr kumimoji="1" lang="ja-JP" altLang="en-US"/>
          </a:p>
        </p:txBody>
      </p:sp>
      <p:grpSp>
        <p:nvGrpSpPr>
          <p:cNvPr id="11" name="グループ化 10">
            <a:extLst>
              <a:ext uri="{FF2B5EF4-FFF2-40B4-BE49-F238E27FC236}">
                <a16:creationId xmlns:a16="http://schemas.microsoft.com/office/drawing/2014/main" id="{5E8D0FAA-863E-4D2D-B45B-57230EBB499A}"/>
              </a:ext>
            </a:extLst>
          </p:cNvPr>
          <p:cNvGrpSpPr/>
          <p:nvPr/>
        </p:nvGrpSpPr>
        <p:grpSpPr>
          <a:xfrm>
            <a:off x="1470370" y="2677389"/>
            <a:ext cx="6203260" cy="3028090"/>
            <a:chOff x="1941007" y="2648816"/>
            <a:chExt cx="5261985" cy="2568612"/>
          </a:xfrm>
        </p:grpSpPr>
        <p:pic>
          <p:nvPicPr>
            <p:cNvPr id="8" name="図 7">
              <a:extLst>
                <a:ext uri="{FF2B5EF4-FFF2-40B4-BE49-F238E27FC236}">
                  <a16:creationId xmlns:a16="http://schemas.microsoft.com/office/drawing/2014/main" id="{1B81B4EE-3380-4EAE-80F3-9334A47CF56D}"/>
                </a:ext>
              </a:extLst>
            </p:cNvPr>
            <p:cNvPicPr>
              <a:picLocks noChangeAspect="1"/>
            </p:cNvPicPr>
            <p:nvPr/>
          </p:nvPicPr>
          <p:blipFill>
            <a:blip r:embed="rId2"/>
            <a:stretch>
              <a:fillRect/>
            </a:stretch>
          </p:blipFill>
          <p:spPr>
            <a:xfrm>
              <a:off x="1941007" y="2648816"/>
              <a:ext cx="5261985" cy="2568612"/>
            </a:xfrm>
            <a:prstGeom prst="rect">
              <a:avLst/>
            </a:prstGeom>
          </p:spPr>
        </p:pic>
        <p:sp>
          <p:nvSpPr>
            <p:cNvPr id="9" name="正方形/長方形 8">
              <a:extLst>
                <a:ext uri="{FF2B5EF4-FFF2-40B4-BE49-F238E27FC236}">
                  <a16:creationId xmlns:a16="http://schemas.microsoft.com/office/drawing/2014/main" id="{C5B0F12A-936B-415D-BA17-7DEF5B6D783B}"/>
                </a:ext>
              </a:extLst>
            </p:cNvPr>
            <p:cNvSpPr/>
            <p:nvPr/>
          </p:nvSpPr>
          <p:spPr>
            <a:xfrm>
              <a:off x="2068945" y="3814618"/>
              <a:ext cx="4174837" cy="1939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521489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954995-3B57-4A8E-BF2A-59B76D28D012}"/>
              </a:ext>
            </a:extLst>
          </p:cNvPr>
          <p:cNvSpPr>
            <a:spLocks noGrp="1"/>
          </p:cNvSpPr>
          <p:nvPr>
            <p:ph type="title"/>
          </p:nvPr>
        </p:nvSpPr>
        <p:spPr/>
        <p:txBody>
          <a:bodyPr>
            <a:normAutofit/>
          </a:bodyPr>
          <a:lstStyle/>
          <a:p>
            <a:r>
              <a:rPr kumimoji="1" lang="en-US" altLang="ja-JP" dirty="0"/>
              <a:t>git add</a:t>
            </a:r>
            <a:r>
              <a:rPr kumimoji="1" lang="ja-JP" altLang="en-US" dirty="0"/>
              <a:t>でステージングエリアに追加する</a:t>
            </a:r>
          </a:p>
        </p:txBody>
      </p:sp>
      <p:sp>
        <p:nvSpPr>
          <p:cNvPr id="3" name="コンテンツ プレースホルダー 2">
            <a:extLst>
              <a:ext uri="{FF2B5EF4-FFF2-40B4-BE49-F238E27FC236}">
                <a16:creationId xmlns:a16="http://schemas.microsoft.com/office/drawing/2014/main" id="{05EFEFEC-F5EA-4B23-A341-F0D5E75D6E48}"/>
              </a:ext>
            </a:extLst>
          </p:cNvPr>
          <p:cNvSpPr>
            <a:spLocks noGrp="1"/>
          </p:cNvSpPr>
          <p:nvPr>
            <p:ph idx="1"/>
          </p:nvPr>
        </p:nvSpPr>
        <p:spPr/>
        <p:txBody>
          <a:bodyPr/>
          <a:lstStyle/>
          <a:p>
            <a:r>
              <a:rPr kumimoji="1" lang="ja-JP" altLang="en-US" dirty="0"/>
              <a:t>ファイル名が緑色になった！</a:t>
            </a:r>
          </a:p>
        </p:txBody>
      </p:sp>
      <p:sp>
        <p:nvSpPr>
          <p:cNvPr id="4" name="日付プレースホルダー 3">
            <a:extLst>
              <a:ext uri="{FF2B5EF4-FFF2-40B4-BE49-F238E27FC236}">
                <a16:creationId xmlns:a16="http://schemas.microsoft.com/office/drawing/2014/main" id="{29C84ECD-F9A6-40E3-AFB4-4F489030F009}"/>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46040728-986A-47B3-83AF-54A6327BA5E4}"/>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F45EE250-FDE7-4A6B-8146-CBB7CE3156BE}"/>
              </a:ext>
            </a:extLst>
          </p:cNvPr>
          <p:cNvSpPr>
            <a:spLocks noGrp="1"/>
          </p:cNvSpPr>
          <p:nvPr>
            <p:ph type="sldNum" sz="quarter" idx="4"/>
          </p:nvPr>
        </p:nvSpPr>
        <p:spPr/>
        <p:txBody>
          <a:bodyPr/>
          <a:lstStyle/>
          <a:p>
            <a:fld id="{BD84B515-6EF4-D642-B309-5ED90DAA2A6E}" type="slidenum">
              <a:rPr kumimoji="1" lang="ja-JP" altLang="en-US" smtClean="0"/>
              <a:t>25</a:t>
            </a:fld>
            <a:endParaRPr kumimoji="1" lang="ja-JP" altLang="en-US"/>
          </a:p>
        </p:txBody>
      </p:sp>
      <p:pic>
        <p:nvPicPr>
          <p:cNvPr id="7" name="図 6">
            <a:extLst>
              <a:ext uri="{FF2B5EF4-FFF2-40B4-BE49-F238E27FC236}">
                <a16:creationId xmlns:a16="http://schemas.microsoft.com/office/drawing/2014/main" id="{D39BD977-0738-46CB-9AE7-F12FFCD5A8B8}"/>
              </a:ext>
            </a:extLst>
          </p:cNvPr>
          <p:cNvPicPr>
            <a:picLocks noChangeAspect="1"/>
          </p:cNvPicPr>
          <p:nvPr/>
        </p:nvPicPr>
        <p:blipFill>
          <a:blip r:embed="rId2"/>
          <a:stretch>
            <a:fillRect/>
          </a:stretch>
        </p:blipFill>
        <p:spPr>
          <a:xfrm>
            <a:off x="1360538" y="1810458"/>
            <a:ext cx="6444190" cy="4696430"/>
          </a:xfrm>
          <a:prstGeom prst="rect">
            <a:avLst/>
          </a:prstGeom>
        </p:spPr>
      </p:pic>
    </p:spTree>
    <p:extLst>
      <p:ext uri="{BB962C8B-B14F-4D97-AF65-F5344CB8AC3E}">
        <p14:creationId xmlns:p14="http://schemas.microsoft.com/office/powerpoint/2010/main" val="351607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954995-3B57-4A8E-BF2A-59B76D28D012}"/>
              </a:ext>
            </a:extLst>
          </p:cNvPr>
          <p:cNvSpPr>
            <a:spLocks noGrp="1"/>
          </p:cNvSpPr>
          <p:nvPr>
            <p:ph type="title"/>
          </p:nvPr>
        </p:nvSpPr>
        <p:spPr/>
        <p:txBody>
          <a:bodyPr>
            <a:normAutofit/>
          </a:bodyPr>
          <a:lstStyle/>
          <a:p>
            <a:r>
              <a:rPr kumimoji="1" lang="en-US" altLang="ja-JP" dirty="0"/>
              <a:t>git add</a:t>
            </a:r>
            <a:r>
              <a:rPr kumimoji="1" lang="ja-JP" altLang="en-US" dirty="0"/>
              <a:t>でステージングエリアに追加する</a:t>
            </a:r>
            <a:r>
              <a:rPr lang="ja-JP" altLang="en-US" dirty="0"/>
              <a:t>（続）</a:t>
            </a:r>
            <a:endParaRPr kumimoji="1" lang="ja-JP" altLang="en-US" dirty="0"/>
          </a:p>
        </p:txBody>
      </p:sp>
      <p:sp>
        <p:nvSpPr>
          <p:cNvPr id="3" name="コンテンツ プレースホルダー 2">
            <a:extLst>
              <a:ext uri="{FF2B5EF4-FFF2-40B4-BE49-F238E27FC236}">
                <a16:creationId xmlns:a16="http://schemas.microsoft.com/office/drawing/2014/main" id="{05EFEFEC-F5EA-4B23-A341-F0D5E75D6E48}"/>
              </a:ext>
            </a:extLst>
          </p:cNvPr>
          <p:cNvSpPr>
            <a:spLocks noGrp="1"/>
          </p:cNvSpPr>
          <p:nvPr>
            <p:ph idx="1"/>
          </p:nvPr>
        </p:nvSpPr>
        <p:spPr/>
        <p:txBody>
          <a:bodyPr/>
          <a:lstStyle/>
          <a:p>
            <a:r>
              <a:rPr kumimoji="1" lang="ja-JP" altLang="en-US" dirty="0"/>
              <a:t>実は</a:t>
            </a:r>
            <a:r>
              <a:rPr kumimoji="1" lang="en-US" altLang="ja-JP" dirty="0"/>
              <a:t>”.”</a:t>
            </a:r>
            <a:r>
              <a:rPr kumimoji="1" lang="ja-JP" altLang="en-US" dirty="0"/>
              <a:t>ですべてのファイルを指定できる</a:t>
            </a:r>
          </a:p>
        </p:txBody>
      </p:sp>
      <p:sp>
        <p:nvSpPr>
          <p:cNvPr id="4" name="日付プレースホルダー 3">
            <a:extLst>
              <a:ext uri="{FF2B5EF4-FFF2-40B4-BE49-F238E27FC236}">
                <a16:creationId xmlns:a16="http://schemas.microsoft.com/office/drawing/2014/main" id="{29C84ECD-F9A6-40E3-AFB4-4F489030F009}"/>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46040728-986A-47B3-83AF-54A6327BA5E4}"/>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F45EE250-FDE7-4A6B-8146-CBB7CE3156BE}"/>
              </a:ext>
            </a:extLst>
          </p:cNvPr>
          <p:cNvSpPr>
            <a:spLocks noGrp="1"/>
          </p:cNvSpPr>
          <p:nvPr>
            <p:ph type="sldNum" sz="quarter" idx="4"/>
          </p:nvPr>
        </p:nvSpPr>
        <p:spPr/>
        <p:txBody>
          <a:bodyPr/>
          <a:lstStyle/>
          <a:p>
            <a:fld id="{BD84B515-6EF4-D642-B309-5ED90DAA2A6E}" type="slidenum">
              <a:rPr kumimoji="1" lang="ja-JP" altLang="en-US" smtClean="0"/>
              <a:t>26</a:t>
            </a:fld>
            <a:endParaRPr kumimoji="1" lang="ja-JP" altLang="en-US"/>
          </a:p>
        </p:txBody>
      </p:sp>
      <p:pic>
        <p:nvPicPr>
          <p:cNvPr id="8" name="図 7">
            <a:extLst>
              <a:ext uri="{FF2B5EF4-FFF2-40B4-BE49-F238E27FC236}">
                <a16:creationId xmlns:a16="http://schemas.microsoft.com/office/drawing/2014/main" id="{AB33408E-EC3B-4BAC-BD8C-BDB3F7E720EC}"/>
              </a:ext>
            </a:extLst>
          </p:cNvPr>
          <p:cNvPicPr>
            <a:picLocks noChangeAspect="1"/>
          </p:cNvPicPr>
          <p:nvPr/>
        </p:nvPicPr>
        <p:blipFill>
          <a:blip r:embed="rId2"/>
          <a:stretch>
            <a:fillRect/>
          </a:stretch>
        </p:blipFill>
        <p:spPr>
          <a:xfrm>
            <a:off x="683491" y="1924496"/>
            <a:ext cx="7777018" cy="4595512"/>
          </a:xfrm>
          <a:prstGeom prst="rect">
            <a:avLst/>
          </a:prstGeom>
        </p:spPr>
      </p:pic>
    </p:spTree>
    <p:extLst>
      <p:ext uri="{BB962C8B-B14F-4D97-AF65-F5344CB8AC3E}">
        <p14:creationId xmlns:p14="http://schemas.microsoft.com/office/powerpoint/2010/main" val="1918862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D3FDBF-52E5-4ACF-A1AB-C439EA383998}"/>
              </a:ext>
            </a:extLst>
          </p:cNvPr>
          <p:cNvSpPr>
            <a:spLocks noGrp="1"/>
          </p:cNvSpPr>
          <p:nvPr>
            <p:ph type="title"/>
          </p:nvPr>
        </p:nvSpPr>
        <p:spPr/>
        <p:txBody>
          <a:bodyPr/>
          <a:lstStyle/>
          <a:p>
            <a:r>
              <a:rPr kumimoji="1" lang="en-US" altLang="ja-JP" dirty="0"/>
              <a:t>git status</a:t>
            </a:r>
            <a:r>
              <a:rPr kumimoji="1" lang="ja-JP" altLang="en-US" dirty="0"/>
              <a:t>の表示はどういう意味？</a:t>
            </a:r>
          </a:p>
        </p:txBody>
      </p:sp>
      <p:sp>
        <p:nvSpPr>
          <p:cNvPr id="4" name="日付プレースホルダー 3">
            <a:extLst>
              <a:ext uri="{FF2B5EF4-FFF2-40B4-BE49-F238E27FC236}">
                <a16:creationId xmlns:a16="http://schemas.microsoft.com/office/drawing/2014/main" id="{D47AFB03-C95B-4EF7-86CD-2D168AD227B1}"/>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62869C38-B65D-4C7C-AD34-3537ACA8537C}"/>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994DBF07-D3FE-4915-883E-591DC40FAFC2}"/>
              </a:ext>
            </a:extLst>
          </p:cNvPr>
          <p:cNvSpPr>
            <a:spLocks noGrp="1"/>
          </p:cNvSpPr>
          <p:nvPr>
            <p:ph type="sldNum" sz="quarter" idx="4"/>
          </p:nvPr>
        </p:nvSpPr>
        <p:spPr/>
        <p:txBody>
          <a:bodyPr/>
          <a:lstStyle/>
          <a:p>
            <a:fld id="{BD84B515-6EF4-D642-B309-5ED90DAA2A6E}" type="slidenum">
              <a:rPr kumimoji="1" lang="ja-JP" altLang="en-US" smtClean="0"/>
              <a:t>27</a:t>
            </a:fld>
            <a:endParaRPr kumimoji="1" lang="ja-JP" altLang="en-US"/>
          </a:p>
        </p:txBody>
      </p:sp>
      <p:sp>
        <p:nvSpPr>
          <p:cNvPr id="7" name="フローチャート: 複数書類 6">
            <a:extLst>
              <a:ext uri="{FF2B5EF4-FFF2-40B4-BE49-F238E27FC236}">
                <a16:creationId xmlns:a16="http://schemas.microsoft.com/office/drawing/2014/main" id="{B55C8734-22DB-4191-BC39-03660EF93E6C}"/>
              </a:ext>
            </a:extLst>
          </p:cNvPr>
          <p:cNvSpPr/>
          <p:nvPr/>
        </p:nvSpPr>
        <p:spPr>
          <a:xfrm>
            <a:off x="729412" y="4911908"/>
            <a:ext cx="1822187" cy="1256146"/>
          </a:xfrm>
          <a:prstGeom prst="flowChartMulti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err="1">
                <a:solidFill>
                  <a:schemeClr val="tx1"/>
                </a:solidFill>
              </a:rPr>
              <a:t>main.c</a:t>
            </a:r>
            <a:endParaRPr kumimoji="1" lang="ja-JP" altLang="en-US" b="1" dirty="0">
              <a:solidFill>
                <a:schemeClr val="tx1"/>
              </a:solidFill>
            </a:endParaRPr>
          </a:p>
        </p:txBody>
      </p:sp>
      <p:cxnSp>
        <p:nvCxnSpPr>
          <p:cNvPr id="9" name="直線コネクタ 8">
            <a:extLst>
              <a:ext uri="{FF2B5EF4-FFF2-40B4-BE49-F238E27FC236}">
                <a16:creationId xmlns:a16="http://schemas.microsoft.com/office/drawing/2014/main" id="{196E3B73-670D-4B90-982E-16FDBA66612B}"/>
              </a:ext>
            </a:extLst>
          </p:cNvPr>
          <p:cNvCxnSpPr>
            <a:cxnSpLocks/>
          </p:cNvCxnSpPr>
          <p:nvPr/>
        </p:nvCxnSpPr>
        <p:spPr>
          <a:xfrm>
            <a:off x="3153418" y="3991482"/>
            <a:ext cx="0" cy="2447636"/>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E2BACC40-7010-4B4F-AF36-13A20DD87FA3}"/>
              </a:ext>
            </a:extLst>
          </p:cNvPr>
          <p:cNvCxnSpPr>
            <a:cxnSpLocks/>
          </p:cNvCxnSpPr>
          <p:nvPr/>
        </p:nvCxnSpPr>
        <p:spPr>
          <a:xfrm>
            <a:off x="6109054" y="3991482"/>
            <a:ext cx="0" cy="2447636"/>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F9AF68D8-790F-450D-B8D8-F7EA4EEC7B11}"/>
              </a:ext>
            </a:extLst>
          </p:cNvPr>
          <p:cNvSpPr txBox="1"/>
          <p:nvPr/>
        </p:nvSpPr>
        <p:spPr>
          <a:xfrm>
            <a:off x="269954" y="4046016"/>
            <a:ext cx="2741102" cy="461665"/>
          </a:xfrm>
          <a:prstGeom prst="rect">
            <a:avLst/>
          </a:prstGeom>
          <a:noFill/>
        </p:spPr>
        <p:txBody>
          <a:bodyPr wrap="square" rtlCol="0">
            <a:spAutoFit/>
          </a:bodyPr>
          <a:lstStyle/>
          <a:p>
            <a:pPr algn="ctr"/>
            <a:r>
              <a:rPr lang="ja-JP" altLang="en-US" sz="2400" b="1" dirty="0"/>
              <a:t>ワーキングツリー</a:t>
            </a:r>
            <a:endParaRPr kumimoji="1" lang="ja-JP" altLang="en-US" sz="2400" b="1" dirty="0"/>
          </a:p>
        </p:txBody>
      </p:sp>
      <p:cxnSp>
        <p:nvCxnSpPr>
          <p:cNvPr id="13" name="直線コネクタ 12">
            <a:extLst>
              <a:ext uri="{FF2B5EF4-FFF2-40B4-BE49-F238E27FC236}">
                <a16:creationId xmlns:a16="http://schemas.microsoft.com/office/drawing/2014/main" id="{D56D97CA-8F53-4FC0-A69E-290F43088DB0}"/>
              </a:ext>
            </a:extLst>
          </p:cNvPr>
          <p:cNvCxnSpPr>
            <a:cxnSpLocks/>
          </p:cNvCxnSpPr>
          <p:nvPr/>
        </p:nvCxnSpPr>
        <p:spPr>
          <a:xfrm flipH="1">
            <a:off x="257818" y="4562215"/>
            <a:ext cx="8682982"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BD8EC06F-BA40-458E-BFDC-B89E20AC7819}"/>
              </a:ext>
            </a:extLst>
          </p:cNvPr>
          <p:cNvSpPr txBox="1"/>
          <p:nvPr/>
        </p:nvSpPr>
        <p:spPr>
          <a:xfrm>
            <a:off x="3153425" y="4046016"/>
            <a:ext cx="3025816" cy="461665"/>
          </a:xfrm>
          <a:prstGeom prst="rect">
            <a:avLst/>
          </a:prstGeom>
          <a:noFill/>
        </p:spPr>
        <p:txBody>
          <a:bodyPr wrap="square" rtlCol="0">
            <a:spAutoFit/>
          </a:bodyPr>
          <a:lstStyle/>
          <a:p>
            <a:pPr algn="ctr"/>
            <a:r>
              <a:rPr lang="ja-JP" altLang="en-US" sz="2400" b="1" dirty="0"/>
              <a:t>ステージングエリア</a:t>
            </a:r>
            <a:endParaRPr kumimoji="1" lang="ja-JP" altLang="en-US" sz="2400" b="1" dirty="0"/>
          </a:p>
        </p:txBody>
      </p:sp>
      <p:sp>
        <p:nvSpPr>
          <p:cNvPr id="16" name="テキスト ボックス 15">
            <a:extLst>
              <a:ext uri="{FF2B5EF4-FFF2-40B4-BE49-F238E27FC236}">
                <a16:creationId xmlns:a16="http://schemas.microsoft.com/office/drawing/2014/main" id="{33330AEA-4096-4C28-B87B-05F1C2B306BA}"/>
              </a:ext>
            </a:extLst>
          </p:cNvPr>
          <p:cNvSpPr txBox="1"/>
          <p:nvPr/>
        </p:nvSpPr>
        <p:spPr>
          <a:xfrm>
            <a:off x="6179241" y="4046016"/>
            <a:ext cx="2761552" cy="461665"/>
          </a:xfrm>
          <a:prstGeom prst="rect">
            <a:avLst/>
          </a:prstGeom>
          <a:noFill/>
        </p:spPr>
        <p:txBody>
          <a:bodyPr wrap="square" rtlCol="0">
            <a:spAutoFit/>
          </a:bodyPr>
          <a:lstStyle/>
          <a:p>
            <a:pPr algn="ctr"/>
            <a:r>
              <a:rPr lang="ja-JP" altLang="en-US" sz="2400" b="1" dirty="0"/>
              <a:t>リポジトリ</a:t>
            </a:r>
            <a:endParaRPr kumimoji="1" lang="ja-JP" altLang="en-US" sz="2400" b="1" dirty="0"/>
          </a:p>
        </p:txBody>
      </p:sp>
      <p:sp>
        <p:nvSpPr>
          <p:cNvPr id="17" name="テキスト ボックス 16">
            <a:extLst>
              <a:ext uri="{FF2B5EF4-FFF2-40B4-BE49-F238E27FC236}">
                <a16:creationId xmlns:a16="http://schemas.microsoft.com/office/drawing/2014/main" id="{314F9341-6A1C-4671-9426-71526F89079E}"/>
              </a:ext>
            </a:extLst>
          </p:cNvPr>
          <p:cNvSpPr txBox="1"/>
          <p:nvPr/>
        </p:nvSpPr>
        <p:spPr>
          <a:xfrm>
            <a:off x="202411" y="6228488"/>
            <a:ext cx="2951007" cy="369332"/>
          </a:xfrm>
          <a:prstGeom prst="rect">
            <a:avLst/>
          </a:prstGeom>
          <a:noFill/>
        </p:spPr>
        <p:txBody>
          <a:bodyPr wrap="square" rtlCol="0">
            <a:spAutoFit/>
          </a:bodyPr>
          <a:lstStyle/>
          <a:p>
            <a:r>
              <a:rPr kumimoji="1" lang="ja-JP" altLang="en-US" dirty="0"/>
              <a:t>新規に作成されたファイル</a:t>
            </a:r>
          </a:p>
        </p:txBody>
      </p:sp>
      <p:pic>
        <p:nvPicPr>
          <p:cNvPr id="1026" name="Picture 2" descr="ãgit iconãã®ç»åæ¤ç´¢çµæ">
            <a:extLst>
              <a:ext uri="{FF2B5EF4-FFF2-40B4-BE49-F238E27FC236}">
                <a16:creationId xmlns:a16="http://schemas.microsoft.com/office/drawing/2014/main" id="{06EB2D22-4BDD-4A69-B492-2059797121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0903" y="2447375"/>
            <a:ext cx="1135430" cy="1135430"/>
          </a:xfrm>
          <a:prstGeom prst="rect">
            <a:avLst/>
          </a:prstGeom>
          <a:noFill/>
          <a:extLst>
            <a:ext uri="{909E8E84-426E-40DD-AFC4-6F175D3DCCD1}">
              <a14:hiddenFill xmlns:a14="http://schemas.microsoft.com/office/drawing/2010/main">
                <a:solidFill>
                  <a:srgbClr val="FFFFFF"/>
                </a:solidFill>
              </a14:hiddenFill>
            </a:ext>
          </a:extLst>
        </p:spPr>
      </p:pic>
      <p:sp>
        <p:nvSpPr>
          <p:cNvPr id="18" name="吹き出し: 四角形 17">
            <a:extLst>
              <a:ext uri="{FF2B5EF4-FFF2-40B4-BE49-F238E27FC236}">
                <a16:creationId xmlns:a16="http://schemas.microsoft.com/office/drawing/2014/main" id="{22E1AC91-8870-4F31-B5CC-C9F2F92C9A29}"/>
              </a:ext>
            </a:extLst>
          </p:cNvPr>
          <p:cNvSpPr/>
          <p:nvPr/>
        </p:nvSpPr>
        <p:spPr>
          <a:xfrm>
            <a:off x="127591" y="1242087"/>
            <a:ext cx="4161251" cy="1083123"/>
          </a:xfrm>
          <a:prstGeom prst="wedgeRectCallout">
            <a:avLst>
              <a:gd name="adj1" fmla="val 31577"/>
              <a:gd name="adj2" fmla="val 7529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ワーキングツリーに追加された</a:t>
            </a:r>
            <a:br>
              <a:rPr kumimoji="1" lang="en-US" altLang="ja-JP" dirty="0">
                <a:solidFill>
                  <a:schemeClr val="tx1"/>
                </a:solidFill>
              </a:rPr>
            </a:br>
            <a:r>
              <a:rPr kumimoji="1" lang="ja-JP" altLang="en-US" dirty="0">
                <a:solidFill>
                  <a:schemeClr val="tx1"/>
                </a:solidFill>
              </a:rPr>
              <a:t>ファイルは</a:t>
            </a:r>
            <a:br>
              <a:rPr kumimoji="1" lang="en-US" altLang="ja-JP" dirty="0">
                <a:solidFill>
                  <a:schemeClr val="tx1"/>
                </a:solidFill>
              </a:rPr>
            </a:br>
            <a:r>
              <a:rPr kumimoji="1" lang="ja-JP" altLang="en-US" dirty="0">
                <a:solidFill>
                  <a:schemeClr val="tx1"/>
                </a:solidFill>
              </a:rPr>
              <a:t>ステージングエリアに追加されたな</a:t>
            </a:r>
          </a:p>
        </p:txBody>
      </p:sp>
      <p:sp>
        <p:nvSpPr>
          <p:cNvPr id="19" name="矢印: 下 18">
            <a:extLst>
              <a:ext uri="{FF2B5EF4-FFF2-40B4-BE49-F238E27FC236}">
                <a16:creationId xmlns:a16="http://schemas.microsoft.com/office/drawing/2014/main" id="{153CB686-1664-4013-9148-172568AFD04E}"/>
              </a:ext>
            </a:extLst>
          </p:cNvPr>
          <p:cNvSpPr/>
          <p:nvPr/>
        </p:nvSpPr>
        <p:spPr>
          <a:xfrm rot="3468709">
            <a:off x="2804532" y="2977312"/>
            <a:ext cx="231071" cy="97149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5E65D5A8-3B7F-4B9F-B748-EE238266C9E2}"/>
              </a:ext>
            </a:extLst>
          </p:cNvPr>
          <p:cNvSpPr txBox="1"/>
          <p:nvPr/>
        </p:nvSpPr>
        <p:spPr>
          <a:xfrm rot="19614503">
            <a:off x="1414537" y="3120070"/>
            <a:ext cx="2446257" cy="369332"/>
          </a:xfrm>
          <a:prstGeom prst="rect">
            <a:avLst/>
          </a:prstGeom>
          <a:noFill/>
        </p:spPr>
        <p:txBody>
          <a:bodyPr wrap="square" rtlCol="0">
            <a:spAutoFit/>
          </a:bodyPr>
          <a:lstStyle/>
          <a:p>
            <a:pPr algn="ctr"/>
            <a:r>
              <a:rPr kumimoji="1" lang="en-US" altLang="ja-JP" dirty="0"/>
              <a:t>git status</a:t>
            </a:r>
            <a:r>
              <a:rPr kumimoji="1" lang="ja-JP" altLang="en-US" dirty="0"/>
              <a:t>の際に確認</a:t>
            </a:r>
          </a:p>
        </p:txBody>
      </p:sp>
      <p:sp>
        <p:nvSpPr>
          <p:cNvPr id="21" name="矢印: 右 20">
            <a:extLst>
              <a:ext uri="{FF2B5EF4-FFF2-40B4-BE49-F238E27FC236}">
                <a16:creationId xmlns:a16="http://schemas.microsoft.com/office/drawing/2014/main" id="{E4DEB5B0-BE55-413D-A77E-85F84AAD545B}"/>
              </a:ext>
            </a:extLst>
          </p:cNvPr>
          <p:cNvSpPr/>
          <p:nvPr/>
        </p:nvSpPr>
        <p:spPr>
          <a:xfrm>
            <a:off x="4855160" y="2132301"/>
            <a:ext cx="409567" cy="89932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CBE15623-5992-4C94-AAA8-69E34A882138}"/>
              </a:ext>
            </a:extLst>
          </p:cNvPr>
          <p:cNvSpPr txBox="1"/>
          <p:nvPr/>
        </p:nvSpPr>
        <p:spPr>
          <a:xfrm>
            <a:off x="4424354" y="1685113"/>
            <a:ext cx="1219770" cy="369332"/>
          </a:xfrm>
          <a:prstGeom prst="rect">
            <a:avLst/>
          </a:prstGeom>
          <a:noFill/>
        </p:spPr>
        <p:txBody>
          <a:bodyPr wrap="square" rtlCol="0">
            <a:spAutoFit/>
          </a:bodyPr>
          <a:lstStyle/>
          <a:p>
            <a:pPr algn="ctr"/>
            <a:r>
              <a:rPr kumimoji="1" lang="ja-JP" altLang="en-US" dirty="0"/>
              <a:t>表示</a:t>
            </a:r>
          </a:p>
        </p:txBody>
      </p:sp>
      <p:sp>
        <p:nvSpPr>
          <p:cNvPr id="24" name="テキスト ボックス 23">
            <a:extLst>
              <a:ext uri="{FF2B5EF4-FFF2-40B4-BE49-F238E27FC236}">
                <a16:creationId xmlns:a16="http://schemas.microsoft.com/office/drawing/2014/main" id="{FE48F6C8-09B0-40F5-BA68-9CAB3C5A2BD3}"/>
              </a:ext>
            </a:extLst>
          </p:cNvPr>
          <p:cNvSpPr txBox="1"/>
          <p:nvPr/>
        </p:nvSpPr>
        <p:spPr>
          <a:xfrm>
            <a:off x="6451654" y="5394036"/>
            <a:ext cx="2216726" cy="369332"/>
          </a:xfrm>
          <a:prstGeom prst="rect">
            <a:avLst/>
          </a:prstGeom>
          <a:noFill/>
        </p:spPr>
        <p:txBody>
          <a:bodyPr wrap="square" rtlCol="0">
            <a:spAutoFit/>
          </a:bodyPr>
          <a:lstStyle/>
          <a:p>
            <a:pPr algn="ctr"/>
            <a:r>
              <a:rPr kumimoji="1" lang="ja-JP" altLang="en-US" dirty="0"/>
              <a:t>何もない</a:t>
            </a:r>
          </a:p>
        </p:txBody>
      </p:sp>
      <p:sp>
        <p:nvSpPr>
          <p:cNvPr id="29" name="矢印: 下 28">
            <a:extLst>
              <a:ext uri="{FF2B5EF4-FFF2-40B4-BE49-F238E27FC236}">
                <a16:creationId xmlns:a16="http://schemas.microsoft.com/office/drawing/2014/main" id="{E55D911D-5706-4BD3-AC34-18524BA4D24A}"/>
              </a:ext>
            </a:extLst>
          </p:cNvPr>
          <p:cNvSpPr/>
          <p:nvPr/>
        </p:nvSpPr>
        <p:spPr>
          <a:xfrm rot="20240362">
            <a:off x="4369745" y="3494889"/>
            <a:ext cx="238808" cy="51505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下 29">
            <a:extLst>
              <a:ext uri="{FF2B5EF4-FFF2-40B4-BE49-F238E27FC236}">
                <a16:creationId xmlns:a16="http://schemas.microsoft.com/office/drawing/2014/main" id="{2C3A4DF5-82C4-406D-AD84-5DEB15B37592}"/>
              </a:ext>
            </a:extLst>
          </p:cNvPr>
          <p:cNvSpPr/>
          <p:nvPr/>
        </p:nvSpPr>
        <p:spPr>
          <a:xfrm rot="17466393">
            <a:off x="5577266" y="2597526"/>
            <a:ext cx="217974" cy="224608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図 30">
            <a:extLst>
              <a:ext uri="{FF2B5EF4-FFF2-40B4-BE49-F238E27FC236}">
                <a16:creationId xmlns:a16="http://schemas.microsoft.com/office/drawing/2014/main" id="{4C6145BB-BC5A-4BB6-BF5A-E9E4D816DE06}"/>
              </a:ext>
            </a:extLst>
          </p:cNvPr>
          <p:cNvPicPr>
            <a:picLocks noChangeAspect="1"/>
          </p:cNvPicPr>
          <p:nvPr/>
        </p:nvPicPr>
        <p:blipFill rotWithShape="1">
          <a:blip r:embed="rId3"/>
          <a:srcRect t="12719" r="28970"/>
          <a:stretch/>
        </p:blipFill>
        <p:spPr>
          <a:xfrm>
            <a:off x="5956657" y="1265265"/>
            <a:ext cx="2489567" cy="1807698"/>
          </a:xfrm>
          <a:prstGeom prst="rect">
            <a:avLst/>
          </a:prstGeom>
        </p:spPr>
      </p:pic>
      <p:sp>
        <p:nvSpPr>
          <p:cNvPr id="32" name="フローチャート: 複数書類 31">
            <a:extLst>
              <a:ext uri="{FF2B5EF4-FFF2-40B4-BE49-F238E27FC236}">
                <a16:creationId xmlns:a16="http://schemas.microsoft.com/office/drawing/2014/main" id="{4E5DAED1-575C-49D3-9602-81BCC1E570C7}"/>
              </a:ext>
            </a:extLst>
          </p:cNvPr>
          <p:cNvSpPr/>
          <p:nvPr/>
        </p:nvSpPr>
        <p:spPr>
          <a:xfrm>
            <a:off x="3685048" y="4911908"/>
            <a:ext cx="1822187" cy="1256146"/>
          </a:xfrm>
          <a:prstGeom prst="flowChartMulti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err="1">
                <a:solidFill>
                  <a:schemeClr val="tx1"/>
                </a:solidFill>
              </a:rPr>
              <a:t>main.c</a:t>
            </a:r>
            <a:endParaRPr kumimoji="1" lang="ja-JP" altLang="en-US" b="1" dirty="0">
              <a:solidFill>
                <a:schemeClr val="tx1"/>
              </a:solidFill>
            </a:endParaRPr>
          </a:p>
        </p:txBody>
      </p:sp>
      <p:sp>
        <p:nvSpPr>
          <p:cNvPr id="33" name="テキスト ボックス 32">
            <a:extLst>
              <a:ext uri="{FF2B5EF4-FFF2-40B4-BE49-F238E27FC236}">
                <a16:creationId xmlns:a16="http://schemas.microsoft.com/office/drawing/2014/main" id="{CDCD3F42-F9F8-49FB-90F8-53056C13E37B}"/>
              </a:ext>
            </a:extLst>
          </p:cNvPr>
          <p:cNvSpPr txBox="1"/>
          <p:nvPr/>
        </p:nvSpPr>
        <p:spPr>
          <a:xfrm>
            <a:off x="3158047" y="6228488"/>
            <a:ext cx="2951007" cy="369332"/>
          </a:xfrm>
          <a:prstGeom prst="rect">
            <a:avLst/>
          </a:prstGeom>
          <a:noFill/>
        </p:spPr>
        <p:txBody>
          <a:bodyPr wrap="square" rtlCol="0">
            <a:spAutoFit/>
          </a:bodyPr>
          <a:lstStyle/>
          <a:p>
            <a:pPr algn="ctr"/>
            <a:r>
              <a:rPr kumimoji="1" lang="en-US" altLang="ja-JP" dirty="0"/>
              <a:t>add</a:t>
            </a:r>
            <a:r>
              <a:rPr kumimoji="1" lang="ja-JP" altLang="en-US" dirty="0"/>
              <a:t>されたファイル</a:t>
            </a:r>
          </a:p>
        </p:txBody>
      </p:sp>
      <p:sp>
        <p:nvSpPr>
          <p:cNvPr id="3" name="テキスト ボックス 2">
            <a:extLst>
              <a:ext uri="{FF2B5EF4-FFF2-40B4-BE49-F238E27FC236}">
                <a16:creationId xmlns:a16="http://schemas.microsoft.com/office/drawing/2014/main" id="{82BDDC61-D380-4D5D-84F6-3795F5F44F03}"/>
              </a:ext>
            </a:extLst>
          </p:cNvPr>
          <p:cNvSpPr txBox="1"/>
          <p:nvPr/>
        </p:nvSpPr>
        <p:spPr>
          <a:xfrm>
            <a:off x="5410617" y="3084064"/>
            <a:ext cx="3619773" cy="646331"/>
          </a:xfrm>
          <a:prstGeom prst="rect">
            <a:avLst/>
          </a:prstGeom>
          <a:noFill/>
        </p:spPr>
        <p:txBody>
          <a:bodyPr wrap="square" rtlCol="0">
            <a:spAutoFit/>
          </a:bodyPr>
          <a:lstStyle/>
          <a:p>
            <a:pPr algn="ctr"/>
            <a:r>
              <a:rPr kumimoji="1" lang="ja-JP" altLang="en-US" dirty="0"/>
              <a:t>ステージングエリアに追加された</a:t>
            </a:r>
            <a:br>
              <a:rPr kumimoji="1" lang="en-US" altLang="ja-JP" dirty="0"/>
            </a:br>
            <a:r>
              <a:rPr kumimoji="1" lang="ja-JP" altLang="en-US" dirty="0"/>
              <a:t>ファイルは緑色で表示される</a:t>
            </a:r>
          </a:p>
        </p:txBody>
      </p:sp>
    </p:spTree>
    <p:extLst>
      <p:ext uri="{BB962C8B-B14F-4D97-AF65-F5344CB8AC3E}">
        <p14:creationId xmlns:p14="http://schemas.microsoft.com/office/powerpoint/2010/main" val="4181945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6E3CA0-AFB9-408D-9B7C-2A8A3295846B}"/>
              </a:ext>
            </a:extLst>
          </p:cNvPr>
          <p:cNvSpPr>
            <a:spLocks noGrp="1"/>
          </p:cNvSpPr>
          <p:nvPr>
            <p:ph type="title"/>
          </p:nvPr>
        </p:nvSpPr>
        <p:spPr/>
        <p:txBody>
          <a:bodyPr/>
          <a:lstStyle/>
          <a:p>
            <a:r>
              <a:rPr kumimoji="1" lang="ja-JP" altLang="en-US" dirty="0"/>
              <a:t>リポジトリにファイルを記録する</a:t>
            </a:r>
          </a:p>
        </p:txBody>
      </p:sp>
      <p:sp>
        <p:nvSpPr>
          <p:cNvPr id="3" name="コンテンツ プレースホルダー 2">
            <a:extLst>
              <a:ext uri="{FF2B5EF4-FFF2-40B4-BE49-F238E27FC236}">
                <a16:creationId xmlns:a16="http://schemas.microsoft.com/office/drawing/2014/main" id="{07718737-536A-46C8-AAB1-ECE93704A8DC}"/>
              </a:ext>
            </a:extLst>
          </p:cNvPr>
          <p:cNvSpPr>
            <a:spLocks noGrp="1"/>
          </p:cNvSpPr>
          <p:nvPr>
            <p:ph idx="1"/>
          </p:nvPr>
        </p:nvSpPr>
        <p:spPr/>
        <p:txBody>
          <a:bodyPr/>
          <a:lstStyle/>
          <a:p>
            <a:r>
              <a:rPr kumimoji="1" lang="en-US" altLang="ja-JP" dirty="0"/>
              <a:t>commit</a:t>
            </a:r>
            <a:r>
              <a:rPr kumimoji="1" lang="ja-JP" altLang="en-US" dirty="0"/>
              <a:t>コマンド：ステージングエリアのファイルをリポジトリに記録する</a:t>
            </a:r>
            <a:endParaRPr kumimoji="1" lang="en-US" altLang="ja-JP" dirty="0"/>
          </a:p>
          <a:p>
            <a:pPr lvl="1"/>
            <a:r>
              <a:rPr lang="ja-JP" altLang="en-US" dirty="0"/>
              <a:t>使い方：</a:t>
            </a:r>
            <a:r>
              <a:rPr lang="en-US" altLang="ja-JP" dirty="0"/>
              <a:t>git commit –m ‘commit message’</a:t>
            </a:r>
          </a:p>
          <a:p>
            <a:pPr lvl="2"/>
            <a:r>
              <a:rPr lang="ja-JP" altLang="en-US" dirty="0"/>
              <a:t>コミットメッセージはなるべく「どんな変更を加えたか」が</a:t>
            </a:r>
            <a:br>
              <a:rPr lang="en-US" altLang="ja-JP" dirty="0"/>
            </a:br>
            <a:r>
              <a:rPr lang="ja-JP" altLang="en-US" dirty="0"/>
              <a:t>分かるように書こう</a:t>
            </a:r>
            <a:endParaRPr lang="en-US" altLang="ja-JP" dirty="0"/>
          </a:p>
          <a:p>
            <a:r>
              <a:rPr kumimoji="1" lang="ja-JP" altLang="en-US" dirty="0"/>
              <a:t>練習：リポジトリにファイルを記録しよう</a:t>
            </a:r>
          </a:p>
        </p:txBody>
      </p:sp>
      <p:sp>
        <p:nvSpPr>
          <p:cNvPr id="4" name="日付プレースホルダー 3">
            <a:extLst>
              <a:ext uri="{FF2B5EF4-FFF2-40B4-BE49-F238E27FC236}">
                <a16:creationId xmlns:a16="http://schemas.microsoft.com/office/drawing/2014/main" id="{1B55B3CB-F229-4E32-B2EE-335AFA468055}"/>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063DA58A-D641-4738-90D5-06FEFE96E9AA}"/>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D4EB7F0E-D423-42B9-8C4A-66BFF9346939}"/>
              </a:ext>
            </a:extLst>
          </p:cNvPr>
          <p:cNvSpPr>
            <a:spLocks noGrp="1"/>
          </p:cNvSpPr>
          <p:nvPr>
            <p:ph type="sldNum" sz="quarter" idx="4"/>
          </p:nvPr>
        </p:nvSpPr>
        <p:spPr/>
        <p:txBody>
          <a:bodyPr/>
          <a:lstStyle/>
          <a:p>
            <a:fld id="{BD84B515-6EF4-D642-B309-5ED90DAA2A6E}" type="slidenum">
              <a:rPr kumimoji="1" lang="ja-JP" altLang="en-US" smtClean="0"/>
              <a:t>28</a:t>
            </a:fld>
            <a:endParaRPr kumimoji="1" lang="ja-JP" altLang="en-US"/>
          </a:p>
        </p:txBody>
      </p:sp>
      <p:pic>
        <p:nvPicPr>
          <p:cNvPr id="8" name="図 7">
            <a:extLst>
              <a:ext uri="{FF2B5EF4-FFF2-40B4-BE49-F238E27FC236}">
                <a16:creationId xmlns:a16="http://schemas.microsoft.com/office/drawing/2014/main" id="{A7F5BB4B-4473-45BC-8E9D-7A497C24C3D4}"/>
              </a:ext>
            </a:extLst>
          </p:cNvPr>
          <p:cNvPicPr>
            <a:picLocks noChangeAspect="1"/>
          </p:cNvPicPr>
          <p:nvPr/>
        </p:nvPicPr>
        <p:blipFill>
          <a:blip r:embed="rId2"/>
          <a:stretch>
            <a:fillRect/>
          </a:stretch>
        </p:blipFill>
        <p:spPr>
          <a:xfrm>
            <a:off x="2076450" y="3897509"/>
            <a:ext cx="4991100" cy="2686050"/>
          </a:xfrm>
          <a:prstGeom prst="rect">
            <a:avLst/>
          </a:prstGeom>
        </p:spPr>
      </p:pic>
    </p:spTree>
    <p:extLst>
      <p:ext uri="{BB962C8B-B14F-4D97-AF65-F5344CB8AC3E}">
        <p14:creationId xmlns:p14="http://schemas.microsoft.com/office/powerpoint/2010/main" val="2433125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7629C8-72B0-45CE-818D-7F814A383EE5}"/>
              </a:ext>
            </a:extLst>
          </p:cNvPr>
          <p:cNvSpPr>
            <a:spLocks noGrp="1"/>
          </p:cNvSpPr>
          <p:nvPr>
            <p:ph type="title"/>
          </p:nvPr>
        </p:nvSpPr>
        <p:spPr/>
        <p:txBody>
          <a:bodyPr/>
          <a:lstStyle/>
          <a:p>
            <a:r>
              <a:rPr kumimoji="1" lang="ja-JP" altLang="en-US" dirty="0"/>
              <a:t>注意：</a:t>
            </a:r>
            <a:r>
              <a:rPr kumimoji="1" lang="en-US" altLang="ja-JP" dirty="0"/>
              <a:t>commit</a:t>
            </a:r>
            <a:r>
              <a:rPr lang="ja-JP" altLang="en-US" dirty="0"/>
              <a:t>時に</a:t>
            </a:r>
            <a:r>
              <a:rPr lang="en-US" altLang="ja-JP" dirty="0"/>
              <a:t>-m</a:t>
            </a:r>
            <a:r>
              <a:rPr lang="ja-JP" altLang="en-US" dirty="0"/>
              <a:t>を付けない場合</a:t>
            </a:r>
            <a:endParaRPr kumimoji="1" lang="ja-JP" altLang="en-US" dirty="0"/>
          </a:p>
        </p:txBody>
      </p:sp>
      <p:sp>
        <p:nvSpPr>
          <p:cNvPr id="3" name="コンテンツ プレースホルダー 2">
            <a:extLst>
              <a:ext uri="{FF2B5EF4-FFF2-40B4-BE49-F238E27FC236}">
                <a16:creationId xmlns:a16="http://schemas.microsoft.com/office/drawing/2014/main" id="{2CDA022B-B260-4034-8A45-241C4733DD27}"/>
              </a:ext>
            </a:extLst>
          </p:cNvPr>
          <p:cNvSpPr>
            <a:spLocks noGrp="1"/>
          </p:cNvSpPr>
          <p:nvPr>
            <p:ph idx="1"/>
          </p:nvPr>
        </p:nvSpPr>
        <p:spPr>
          <a:xfrm>
            <a:off x="127592" y="1318018"/>
            <a:ext cx="8910083" cy="2395000"/>
          </a:xfrm>
        </p:spPr>
        <p:txBody>
          <a:bodyPr>
            <a:normAutofit/>
          </a:bodyPr>
          <a:lstStyle/>
          <a:p>
            <a:r>
              <a:rPr kumimoji="1" lang="ja-JP" altLang="en-US" dirty="0"/>
              <a:t>エディタが起動してコミットメッセージが書けます</a:t>
            </a:r>
            <a:endParaRPr kumimoji="1" lang="en-US" altLang="ja-JP" dirty="0"/>
          </a:p>
          <a:p>
            <a:pPr lvl="1"/>
            <a:r>
              <a:rPr lang="en-US" altLang="ja-JP" dirty="0"/>
              <a:t>Ubuntu</a:t>
            </a:r>
            <a:r>
              <a:rPr lang="ja-JP" altLang="en-US" dirty="0"/>
              <a:t>環境では</a:t>
            </a:r>
            <a:r>
              <a:rPr lang="en-US" altLang="ja-JP" dirty="0" err="1"/>
              <a:t>nano</a:t>
            </a:r>
            <a:endParaRPr lang="en-US" altLang="ja-JP" dirty="0"/>
          </a:p>
          <a:p>
            <a:r>
              <a:rPr kumimoji="1" lang="ja-JP" altLang="en-US"/>
              <a:t>私は</a:t>
            </a:r>
            <a:r>
              <a:rPr kumimoji="1" lang="en-US" altLang="ja-JP" dirty="0"/>
              <a:t>(</a:t>
            </a:r>
            <a:r>
              <a:rPr kumimoji="1" lang="en-US" altLang="ja-JP" dirty="0" err="1"/>
              <a:t>Vimmer|Emacser|VSCoder</a:t>
            </a:r>
            <a:r>
              <a:rPr kumimoji="1" lang="en-US" altLang="ja-JP" dirty="0"/>
              <a:t>)</a:t>
            </a:r>
            <a:r>
              <a:rPr kumimoji="1" lang="ja-JP" altLang="en-US" dirty="0"/>
              <a:t>だ</a:t>
            </a:r>
            <a:r>
              <a:rPr kumimoji="1" lang="en-US" altLang="ja-JP" dirty="0"/>
              <a:t>!?</a:t>
            </a:r>
            <a:r>
              <a:rPr kumimoji="1" lang="ja-JP" altLang="en-US" dirty="0"/>
              <a:t>という貴方に</a:t>
            </a:r>
            <a:endParaRPr kumimoji="1" lang="en-US" altLang="ja-JP" dirty="0"/>
          </a:p>
          <a:p>
            <a:pPr lvl="1"/>
            <a:r>
              <a:rPr kumimoji="1" lang="en-US" altLang="ja-JP" dirty="0"/>
              <a:t>git config --global </a:t>
            </a:r>
            <a:r>
              <a:rPr kumimoji="1" lang="en-US" altLang="ja-JP" dirty="0" err="1"/>
              <a:t>core.editor</a:t>
            </a:r>
            <a:r>
              <a:rPr kumimoji="1" lang="en-US" altLang="ja-JP" dirty="0"/>
              <a:t> &lt;editor&gt;</a:t>
            </a:r>
            <a:r>
              <a:rPr kumimoji="1" lang="ja-JP" altLang="en-US" dirty="0"/>
              <a:t>して</a:t>
            </a:r>
            <a:br>
              <a:rPr kumimoji="1" lang="en-US" altLang="ja-JP" dirty="0"/>
            </a:br>
            <a:r>
              <a:rPr kumimoji="1" lang="ja-JP" altLang="en-US" dirty="0"/>
              <a:t>落ち着いてください</a:t>
            </a:r>
          </a:p>
        </p:txBody>
      </p:sp>
      <p:sp>
        <p:nvSpPr>
          <p:cNvPr id="4" name="日付プレースホルダー 3">
            <a:extLst>
              <a:ext uri="{FF2B5EF4-FFF2-40B4-BE49-F238E27FC236}">
                <a16:creationId xmlns:a16="http://schemas.microsoft.com/office/drawing/2014/main" id="{69CEA4EA-B87D-450F-9218-67ED15BDA268}"/>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9E87FEBB-6A8C-48F0-B1E6-72B1F4FCF769}"/>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70C1A2CC-1E00-43D9-B04B-13DDE30450A3}"/>
              </a:ext>
            </a:extLst>
          </p:cNvPr>
          <p:cNvSpPr>
            <a:spLocks noGrp="1"/>
          </p:cNvSpPr>
          <p:nvPr>
            <p:ph type="sldNum" sz="quarter" idx="4"/>
          </p:nvPr>
        </p:nvSpPr>
        <p:spPr/>
        <p:txBody>
          <a:bodyPr/>
          <a:lstStyle/>
          <a:p>
            <a:fld id="{BD84B515-6EF4-D642-B309-5ED90DAA2A6E}" type="slidenum">
              <a:rPr kumimoji="1" lang="ja-JP" altLang="en-US" smtClean="0"/>
              <a:t>29</a:t>
            </a:fld>
            <a:endParaRPr kumimoji="1" lang="ja-JP" altLang="en-US"/>
          </a:p>
        </p:txBody>
      </p:sp>
      <p:pic>
        <p:nvPicPr>
          <p:cNvPr id="8" name="図 7">
            <a:extLst>
              <a:ext uri="{FF2B5EF4-FFF2-40B4-BE49-F238E27FC236}">
                <a16:creationId xmlns:a16="http://schemas.microsoft.com/office/drawing/2014/main" id="{EC424655-3D17-44BA-B0E5-6A11177095FD}"/>
              </a:ext>
            </a:extLst>
          </p:cNvPr>
          <p:cNvPicPr>
            <a:picLocks noChangeAspect="1"/>
          </p:cNvPicPr>
          <p:nvPr/>
        </p:nvPicPr>
        <p:blipFill>
          <a:blip r:embed="rId2"/>
          <a:stretch>
            <a:fillRect/>
          </a:stretch>
        </p:blipFill>
        <p:spPr>
          <a:xfrm>
            <a:off x="597371" y="3611284"/>
            <a:ext cx="7949257" cy="2971448"/>
          </a:xfrm>
          <a:prstGeom prst="rect">
            <a:avLst/>
          </a:prstGeom>
        </p:spPr>
      </p:pic>
    </p:spTree>
    <p:extLst>
      <p:ext uri="{BB962C8B-B14F-4D97-AF65-F5344CB8AC3E}">
        <p14:creationId xmlns:p14="http://schemas.microsoft.com/office/powerpoint/2010/main" val="820591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アウトライン</a:t>
            </a:r>
            <a:endParaRPr kumimoji="1" lang="ja-JP" altLang="en-US" dirty="0"/>
          </a:p>
        </p:txBody>
      </p:sp>
      <p:sp>
        <p:nvSpPr>
          <p:cNvPr id="3" name="コンテンツ プレースホルダー 2"/>
          <p:cNvSpPr>
            <a:spLocks noGrp="1"/>
          </p:cNvSpPr>
          <p:nvPr>
            <p:ph idx="1"/>
          </p:nvPr>
        </p:nvSpPr>
        <p:spPr/>
        <p:txBody>
          <a:bodyPr/>
          <a:lstStyle/>
          <a:p>
            <a:pPr>
              <a:spcAft>
                <a:spcPts val="1200"/>
              </a:spcAft>
            </a:pPr>
            <a:r>
              <a:rPr kumimoji="1" lang="en-US" altLang="ja-JP" dirty="0"/>
              <a:t>Git</a:t>
            </a:r>
            <a:r>
              <a:rPr kumimoji="1" lang="ja-JP" altLang="en-US" dirty="0"/>
              <a:t>とは</a:t>
            </a:r>
            <a:endParaRPr kumimoji="1" lang="en-US" altLang="ja-JP" dirty="0"/>
          </a:p>
          <a:p>
            <a:pPr>
              <a:spcAft>
                <a:spcPts val="1200"/>
              </a:spcAft>
            </a:pPr>
            <a:r>
              <a:rPr lang="en-US" altLang="ja-JP" dirty="0"/>
              <a:t>Git</a:t>
            </a:r>
            <a:r>
              <a:rPr lang="ja-JP" altLang="en-US" dirty="0"/>
              <a:t>の基礎</a:t>
            </a:r>
            <a:endParaRPr lang="en-US" altLang="ja-JP" dirty="0"/>
          </a:p>
          <a:p>
            <a:pPr>
              <a:spcAft>
                <a:spcPts val="1200"/>
              </a:spcAft>
            </a:pPr>
            <a:r>
              <a:rPr lang="ja-JP" altLang="en-US" dirty="0"/>
              <a:t>リモートリポジトリを使う</a:t>
            </a:r>
            <a:endParaRPr lang="en-US" altLang="ja-JP" dirty="0"/>
          </a:p>
          <a:p>
            <a:pPr>
              <a:spcAft>
                <a:spcPts val="1200"/>
              </a:spcAft>
            </a:pPr>
            <a:r>
              <a:rPr lang="ja-JP" altLang="en-US" dirty="0"/>
              <a:t>ブランチを使おう</a:t>
            </a:r>
            <a:endParaRPr kumimoji="1" lang="en-US" altLang="ja-JP" dirty="0"/>
          </a:p>
          <a:p>
            <a:pPr>
              <a:spcAft>
                <a:spcPts val="1200"/>
              </a:spcAft>
            </a:pPr>
            <a:r>
              <a:rPr lang="ja-JP" altLang="en-US" dirty="0"/>
              <a:t>おまけ）</a:t>
            </a:r>
            <a:r>
              <a:rPr lang="en-US" altLang="ja-JP" dirty="0"/>
              <a:t>Visual Studio Code</a:t>
            </a:r>
            <a:r>
              <a:rPr lang="ja-JP" altLang="en-US" dirty="0"/>
              <a:t>で</a:t>
            </a:r>
            <a:r>
              <a:rPr lang="en-US" altLang="ja-JP" dirty="0"/>
              <a:t>Git</a:t>
            </a:r>
            <a:r>
              <a:rPr lang="ja-JP" altLang="en-US" dirty="0"/>
              <a:t>しよう</a:t>
            </a:r>
            <a:endParaRPr lang="en-US" altLang="ja-JP" dirty="0"/>
          </a:p>
          <a:p>
            <a:pPr>
              <a:spcAft>
                <a:spcPts val="1200"/>
              </a:spcAft>
            </a:pPr>
            <a:r>
              <a:rPr kumimoji="1" lang="ja-JP" altLang="en-US" dirty="0"/>
              <a:t>更新履歴</a:t>
            </a:r>
          </a:p>
        </p:txBody>
      </p:sp>
      <p:sp>
        <p:nvSpPr>
          <p:cNvPr id="4" name="日付プレースホルダー 3"/>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p:cNvSpPr>
            <a:spLocks noGrp="1"/>
          </p:cNvSpPr>
          <p:nvPr>
            <p:ph type="sldNum" sz="quarter" idx="4"/>
          </p:nvPr>
        </p:nvSpPr>
        <p:spPr/>
        <p:txBody>
          <a:bodyPr/>
          <a:lstStyle/>
          <a:p>
            <a:fld id="{BD84B515-6EF4-D642-B309-5ED90DAA2A6E}" type="slidenum">
              <a:rPr kumimoji="1" lang="ja-JP" altLang="en-US" smtClean="0"/>
              <a:t>3</a:t>
            </a:fld>
            <a:endParaRPr kumimoji="1" lang="ja-JP" altLang="en-US"/>
          </a:p>
        </p:txBody>
      </p:sp>
    </p:spTree>
    <p:extLst>
      <p:ext uri="{BB962C8B-B14F-4D97-AF65-F5344CB8AC3E}">
        <p14:creationId xmlns:p14="http://schemas.microsoft.com/office/powerpoint/2010/main" val="1177860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D3FDBF-52E5-4ACF-A1AB-C439EA383998}"/>
              </a:ext>
            </a:extLst>
          </p:cNvPr>
          <p:cNvSpPr>
            <a:spLocks noGrp="1"/>
          </p:cNvSpPr>
          <p:nvPr>
            <p:ph type="title"/>
          </p:nvPr>
        </p:nvSpPr>
        <p:spPr>
          <a:ln>
            <a:noFill/>
          </a:ln>
        </p:spPr>
        <p:txBody>
          <a:bodyPr/>
          <a:lstStyle/>
          <a:p>
            <a:r>
              <a:rPr kumimoji="1" lang="en-US" altLang="ja-JP" dirty="0"/>
              <a:t>git status</a:t>
            </a:r>
            <a:r>
              <a:rPr kumimoji="1" lang="ja-JP" altLang="en-US" dirty="0"/>
              <a:t>の表示はどういう意味？</a:t>
            </a:r>
          </a:p>
        </p:txBody>
      </p:sp>
      <p:sp>
        <p:nvSpPr>
          <p:cNvPr id="4" name="日付プレースホルダー 3">
            <a:extLst>
              <a:ext uri="{FF2B5EF4-FFF2-40B4-BE49-F238E27FC236}">
                <a16:creationId xmlns:a16="http://schemas.microsoft.com/office/drawing/2014/main" id="{D47AFB03-C95B-4EF7-86CD-2D168AD227B1}"/>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62869C38-B65D-4C7C-AD34-3537ACA8537C}"/>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994DBF07-D3FE-4915-883E-591DC40FAFC2}"/>
              </a:ext>
            </a:extLst>
          </p:cNvPr>
          <p:cNvSpPr>
            <a:spLocks noGrp="1"/>
          </p:cNvSpPr>
          <p:nvPr>
            <p:ph type="sldNum" sz="quarter" idx="4"/>
          </p:nvPr>
        </p:nvSpPr>
        <p:spPr/>
        <p:txBody>
          <a:bodyPr/>
          <a:lstStyle/>
          <a:p>
            <a:fld id="{BD84B515-6EF4-D642-B309-5ED90DAA2A6E}" type="slidenum">
              <a:rPr kumimoji="1" lang="ja-JP" altLang="en-US" smtClean="0"/>
              <a:t>30</a:t>
            </a:fld>
            <a:endParaRPr kumimoji="1" lang="ja-JP" altLang="en-US"/>
          </a:p>
        </p:txBody>
      </p:sp>
      <p:sp>
        <p:nvSpPr>
          <p:cNvPr id="7" name="フローチャート: 複数書類 6">
            <a:extLst>
              <a:ext uri="{FF2B5EF4-FFF2-40B4-BE49-F238E27FC236}">
                <a16:creationId xmlns:a16="http://schemas.microsoft.com/office/drawing/2014/main" id="{B55C8734-22DB-4191-BC39-03660EF93E6C}"/>
              </a:ext>
            </a:extLst>
          </p:cNvPr>
          <p:cNvSpPr/>
          <p:nvPr/>
        </p:nvSpPr>
        <p:spPr>
          <a:xfrm>
            <a:off x="729412" y="4911908"/>
            <a:ext cx="1822187" cy="1256146"/>
          </a:xfrm>
          <a:prstGeom prst="flowChartMulti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err="1">
                <a:solidFill>
                  <a:schemeClr val="tx1"/>
                </a:solidFill>
              </a:rPr>
              <a:t>main.c</a:t>
            </a:r>
            <a:endParaRPr kumimoji="1" lang="ja-JP" altLang="en-US" b="1" dirty="0">
              <a:solidFill>
                <a:schemeClr val="tx1"/>
              </a:solidFill>
            </a:endParaRPr>
          </a:p>
        </p:txBody>
      </p:sp>
      <p:cxnSp>
        <p:nvCxnSpPr>
          <p:cNvPr id="9" name="直線コネクタ 8">
            <a:extLst>
              <a:ext uri="{FF2B5EF4-FFF2-40B4-BE49-F238E27FC236}">
                <a16:creationId xmlns:a16="http://schemas.microsoft.com/office/drawing/2014/main" id="{196E3B73-670D-4B90-982E-16FDBA66612B}"/>
              </a:ext>
            </a:extLst>
          </p:cNvPr>
          <p:cNvCxnSpPr>
            <a:cxnSpLocks/>
          </p:cNvCxnSpPr>
          <p:nvPr/>
        </p:nvCxnSpPr>
        <p:spPr>
          <a:xfrm>
            <a:off x="3153418" y="3991482"/>
            <a:ext cx="0" cy="2447636"/>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E2BACC40-7010-4B4F-AF36-13A20DD87FA3}"/>
              </a:ext>
            </a:extLst>
          </p:cNvPr>
          <p:cNvCxnSpPr>
            <a:cxnSpLocks/>
          </p:cNvCxnSpPr>
          <p:nvPr/>
        </p:nvCxnSpPr>
        <p:spPr>
          <a:xfrm>
            <a:off x="6109054" y="3991482"/>
            <a:ext cx="0" cy="2447636"/>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F9AF68D8-790F-450D-B8D8-F7EA4EEC7B11}"/>
              </a:ext>
            </a:extLst>
          </p:cNvPr>
          <p:cNvSpPr txBox="1"/>
          <p:nvPr/>
        </p:nvSpPr>
        <p:spPr>
          <a:xfrm>
            <a:off x="197777" y="4046016"/>
            <a:ext cx="2885456" cy="461665"/>
          </a:xfrm>
          <a:prstGeom prst="rect">
            <a:avLst/>
          </a:prstGeom>
          <a:noFill/>
        </p:spPr>
        <p:txBody>
          <a:bodyPr wrap="square" rtlCol="0">
            <a:spAutoFit/>
          </a:bodyPr>
          <a:lstStyle/>
          <a:p>
            <a:pPr algn="ctr"/>
            <a:r>
              <a:rPr lang="ja-JP" altLang="en-US" sz="2400" b="1" dirty="0"/>
              <a:t>ワーキングツリー</a:t>
            </a:r>
            <a:endParaRPr kumimoji="1" lang="ja-JP" altLang="en-US" sz="2400" b="1" dirty="0"/>
          </a:p>
        </p:txBody>
      </p:sp>
      <p:cxnSp>
        <p:nvCxnSpPr>
          <p:cNvPr id="13" name="直線コネクタ 12">
            <a:extLst>
              <a:ext uri="{FF2B5EF4-FFF2-40B4-BE49-F238E27FC236}">
                <a16:creationId xmlns:a16="http://schemas.microsoft.com/office/drawing/2014/main" id="{D56D97CA-8F53-4FC0-A69E-290F43088DB0}"/>
              </a:ext>
            </a:extLst>
          </p:cNvPr>
          <p:cNvCxnSpPr>
            <a:cxnSpLocks/>
          </p:cNvCxnSpPr>
          <p:nvPr/>
        </p:nvCxnSpPr>
        <p:spPr>
          <a:xfrm flipH="1">
            <a:off x="257818" y="4562215"/>
            <a:ext cx="8682982"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BD8EC06F-BA40-458E-BFDC-B89E20AC7819}"/>
              </a:ext>
            </a:extLst>
          </p:cNvPr>
          <p:cNvSpPr txBox="1"/>
          <p:nvPr/>
        </p:nvSpPr>
        <p:spPr>
          <a:xfrm>
            <a:off x="3153425" y="4046016"/>
            <a:ext cx="3025816" cy="461665"/>
          </a:xfrm>
          <a:prstGeom prst="rect">
            <a:avLst/>
          </a:prstGeom>
          <a:noFill/>
        </p:spPr>
        <p:txBody>
          <a:bodyPr wrap="square" rtlCol="0">
            <a:spAutoFit/>
          </a:bodyPr>
          <a:lstStyle/>
          <a:p>
            <a:pPr algn="ctr"/>
            <a:r>
              <a:rPr lang="ja-JP" altLang="en-US" sz="2400" b="1" dirty="0"/>
              <a:t>ステージングエリア</a:t>
            </a:r>
            <a:endParaRPr kumimoji="1" lang="ja-JP" altLang="en-US" sz="2400" b="1" dirty="0"/>
          </a:p>
        </p:txBody>
      </p:sp>
      <p:sp>
        <p:nvSpPr>
          <p:cNvPr id="16" name="テキスト ボックス 15">
            <a:extLst>
              <a:ext uri="{FF2B5EF4-FFF2-40B4-BE49-F238E27FC236}">
                <a16:creationId xmlns:a16="http://schemas.microsoft.com/office/drawing/2014/main" id="{33330AEA-4096-4C28-B87B-05F1C2B306BA}"/>
              </a:ext>
            </a:extLst>
          </p:cNvPr>
          <p:cNvSpPr txBox="1"/>
          <p:nvPr/>
        </p:nvSpPr>
        <p:spPr>
          <a:xfrm>
            <a:off x="6179241" y="4046016"/>
            <a:ext cx="2761552" cy="461665"/>
          </a:xfrm>
          <a:prstGeom prst="rect">
            <a:avLst/>
          </a:prstGeom>
          <a:noFill/>
        </p:spPr>
        <p:txBody>
          <a:bodyPr wrap="square" rtlCol="0">
            <a:spAutoFit/>
          </a:bodyPr>
          <a:lstStyle/>
          <a:p>
            <a:pPr algn="ctr"/>
            <a:r>
              <a:rPr lang="ja-JP" altLang="en-US" sz="2400" b="1" dirty="0"/>
              <a:t>リポジトリ</a:t>
            </a:r>
            <a:endParaRPr kumimoji="1" lang="ja-JP" altLang="en-US" sz="2400" b="1" dirty="0"/>
          </a:p>
        </p:txBody>
      </p:sp>
      <p:sp>
        <p:nvSpPr>
          <p:cNvPr id="17" name="テキスト ボックス 16">
            <a:extLst>
              <a:ext uri="{FF2B5EF4-FFF2-40B4-BE49-F238E27FC236}">
                <a16:creationId xmlns:a16="http://schemas.microsoft.com/office/drawing/2014/main" id="{314F9341-6A1C-4671-9426-71526F89079E}"/>
              </a:ext>
            </a:extLst>
          </p:cNvPr>
          <p:cNvSpPr txBox="1"/>
          <p:nvPr/>
        </p:nvSpPr>
        <p:spPr>
          <a:xfrm>
            <a:off x="202411" y="6228488"/>
            <a:ext cx="2951007" cy="369332"/>
          </a:xfrm>
          <a:prstGeom prst="rect">
            <a:avLst/>
          </a:prstGeom>
          <a:noFill/>
        </p:spPr>
        <p:txBody>
          <a:bodyPr wrap="square" rtlCol="0">
            <a:spAutoFit/>
          </a:bodyPr>
          <a:lstStyle/>
          <a:p>
            <a:pPr algn="ctr"/>
            <a:r>
              <a:rPr kumimoji="1" lang="en-US" altLang="ja-JP" dirty="0"/>
              <a:t>commit</a:t>
            </a:r>
            <a:r>
              <a:rPr kumimoji="1" lang="ja-JP" altLang="en-US" dirty="0"/>
              <a:t>済みのファイル</a:t>
            </a:r>
          </a:p>
        </p:txBody>
      </p:sp>
      <p:pic>
        <p:nvPicPr>
          <p:cNvPr id="1026" name="Picture 2" descr="ãgit iconãã®ç»åæ¤ç´¢çµæ">
            <a:extLst>
              <a:ext uri="{FF2B5EF4-FFF2-40B4-BE49-F238E27FC236}">
                <a16:creationId xmlns:a16="http://schemas.microsoft.com/office/drawing/2014/main" id="{06EB2D22-4BDD-4A69-B492-2059797121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0903" y="2447375"/>
            <a:ext cx="1135430" cy="1135430"/>
          </a:xfrm>
          <a:prstGeom prst="rect">
            <a:avLst/>
          </a:prstGeom>
          <a:noFill/>
          <a:extLst>
            <a:ext uri="{909E8E84-426E-40DD-AFC4-6F175D3DCCD1}">
              <a14:hiddenFill xmlns:a14="http://schemas.microsoft.com/office/drawing/2010/main">
                <a:solidFill>
                  <a:srgbClr val="FFFFFF"/>
                </a:solidFill>
              </a14:hiddenFill>
            </a:ext>
          </a:extLst>
        </p:spPr>
      </p:pic>
      <p:sp>
        <p:nvSpPr>
          <p:cNvPr id="18" name="吹き出し: 四角形 17">
            <a:extLst>
              <a:ext uri="{FF2B5EF4-FFF2-40B4-BE49-F238E27FC236}">
                <a16:creationId xmlns:a16="http://schemas.microsoft.com/office/drawing/2014/main" id="{22E1AC91-8870-4F31-B5CC-C9F2F92C9A29}"/>
              </a:ext>
            </a:extLst>
          </p:cNvPr>
          <p:cNvSpPr/>
          <p:nvPr/>
        </p:nvSpPr>
        <p:spPr>
          <a:xfrm>
            <a:off x="127591" y="1242087"/>
            <a:ext cx="4161251" cy="1083123"/>
          </a:xfrm>
          <a:prstGeom prst="wedgeRectCallout">
            <a:avLst>
              <a:gd name="adj1" fmla="val 31577"/>
              <a:gd name="adj2" fmla="val 7529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ワーキングツリー</a:t>
            </a:r>
            <a:r>
              <a:rPr kumimoji="1" lang="ja-JP" altLang="en-US" dirty="0">
                <a:solidFill>
                  <a:schemeClr val="tx1"/>
                </a:solidFill>
              </a:rPr>
              <a:t>の内容は</a:t>
            </a:r>
            <a:br>
              <a:rPr kumimoji="1" lang="en-US" altLang="ja-JP" dirty="0">
                <a:solidFill>
                  <a:schemeClr val="tx1"/>
                </a:solidFill>
              </a:rPr>
            </a:br>
            <a:r>
              <a:rPr kumimoji="1" lang="ja-JP" altLang="en-US" dirty="0">
                <a:solidFill>
                  <a:schemeClr val="tx1"/>
                </a:solidFill>
              </a:rPr>
              <a:t>リポジトリと一緒だな</a:t>
            </a:r>
          </a:p>
        </p:txBody>
      </p:sp>
      <p:sp>
        <p:nvSpPr>
          <p:cNvPr id="19" name="矢印: 下 18">
            <a:extLst>
              <a:ext uri="{FF2B5EF4-FFF2-40B4-BE49-F238E27FC236}">
                <a16:creationId xmlns:a16="http://schemas.microsoft.com/office/drawing/2014/main" id="{153CB686-1664-4013-9148-172568AFD04E}"/>
              </a:ext>
            </a:extLst>
          </p:cNvPr>
          <p:cNvSpPr/>
          <p:nvPr/>
        </p:nvSpPr>
        <p:spPr>
          <a:xfrm rot="3468709">
            <a:off x="2804532" y="2977312"/>
            <a:ext cx="231071" cy="97149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5E65D5A8-3B7F-4B9F-B748-EE238266C9E2}"/>
              </a:ext>
            </a:extLst>
          </p:cNvPr>
          <p:cNvSpPr txBox="1"/>
          <p:nvPr/>
        </p:nvSpPr>
        <p:spPr>
          <a:xfrm rot="19614503">
            <a:off x="1414537" y="3120070"/>
            <a:ext cx="2446257" cy="369332"/>
          </a:xfrm>
          <a:prstGeom prst="rect">
            <a:avLst/>
          </a:prstGeom>
          <a:noFill/>
        </p:spPr>
        <p:txBody>
          <a:bodyPr wrap="square" rtlCol="0">
            <a:spAutoFit/>
          </a:bodyPr>
          <a:lstStyle/>
          <a:p>
            <a:pPr algn="ctr"/>
            <a:r>
              <a:rPr kumimoji="1" lang="en-US" altLang="ja-JP" dirty="0"/>
              <a:t>git status</a:t>
            </a:r>
            <a:r>
              <a:rPr kumimoji="1" lang="ja-JP" altLang="en-US" dirty="0"/>
              <a:t>の際に確認</a:t>
            </a:r>
          </a:p>
        </p:txBody>
      </p:sp>
      <p:sp>
        <p:nvSpPr>
          <p:cNvPr id="21" name="矢印: 右 20">
            <a:extLst>
              <a:ext uri="{FF2B5EF4-FFF2-40B4-BE49-F238E27FC236}">
                <a16:creationId xmlns:a16="http://schemas.microsoft.com/office/drawing/2014/main" id="{E4DEB5B0-BE55-413D-A77E-85F84AAD545B}"/>
              </a:ext>
            </a:extLst>
          </p:cNvPr>
          <p:cNvSpPr/>
          <p:nvPr/>
        </p:nvSpPr>
        <p:spPr>
          <a:xfrm>
            <a:off x="4855160" y="2132301"/>
            <a:ext cx="409567" cy="89932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CBE15623-5992-4C94-AAA8-69E34A882138}"/>
              </a:ext>
            </a:extLst>
          </p:cNvPr>
          <p:cNvSpPr txBox="1"/>
          <p:nvPr/>
        </p:nvSpPr>
        <p:spPr>
          <a:xfrm>
            <a:off x="4424354" y="1685113"/>
            <a:ext cx="1219770" cy="369332"/>
          </a:xfrm>
          <a:prstGeom prst="rect">
            <a:avLst/>
          </a:prstGeom>
          <a:noFill/>
        </p:spPr>
        <p:txBody>
          <a:bodyPr wrap="square" rtlCol="0">
            <a:spAutoFit/>
          </a:bodyPr>
          <a:lstStyle/>
          <a:p>
            <a:pPr algn="ctr"/>
            <a:r>
              <a:rPr kumimoji="1" lang="ja-JP" altLang="en-US" dirty="0"/>
              <a:t>表示</a:t>
            </a:r>
          </a:p>
        </p:txBody>
      </p:sp>
      <p:sp>
        <p:nvSpPr>
          <p:cNvPr id="29" name="矢印: 下 28">
            <a:extLst>
              <a:ext uri="{FF2B5EF4-FFF2-40B4-BE49-F238E27FC236}">
                <a16:creationId xmlns:a16="http://schemas.microsoft.com/office/drawing/2014/main" id="{E55D911D-5706-4BD3-AC34-18524BA4D24A}"/>
              </a:ext>
            </a:extLst>
          </p:cNvPr>
          <p:cNvSpPr/>
          <p:nvPr/>
        </p:nvSpPr>
        <p:spPr>
          <a:xfrm rot="20240362">
            <a:off x="4369745" y="3494889"/>
            <a:ext cx="238808" cy="51505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下 29">
            <a:extLst>
              <a:ext uri="{FF2B5EF4-FFF2-40B4-BE49-F238E27FC236}">
                <a16:creationId xmlns:a16="http://schemas.microsoft.com/office/drawing/2014/main" id="{2C3A4DF5-82C4-406D-AD84-5DEB15B37592}"/>
              </a:ext>
            </a:extLst>
          </p:cNvPr>
          <p:cNvSpPr/>
          <p:nvPr/>
        </p:nvSpPr>
        <p:spPr>
          <a:xfrm rot="17466393">
            <a:off x="5577266" y="2597526"/>
            <a:ext cx="217974" cy="224608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82BDDC61-D380-4D5D-84F6-3795F5F44F03}"/>
              </a:ext>
            </a:extLst>
          </p:cNvPr>
          <p:cNvSpPr txBox="1"/>
          <p:nvPr/>
        </p:nvSpPr>
        <p:spPr>
          <a:xfrm>
            <a:off x="5410617" y="3084064"/>
            <a:ext cx="3619773" cy="369332"/>
          </a:xfrm>
          <a:prstGeom prst="rect">
            <a:avLst/>
          </a:prstGeom>
          <a:noFill/>
        </p:spPr>
        <p:txBody>
          <a:bodyPr wrap="square" rtlCol="0">
            <a:spAutoFit/>
          </a:bodyPr>
          <a:lstStyle/>
          <a:p>
            <a:pPr algn="ctr"/>
            <a:r>
              <a:rPr kumimoji="1" lang="en-US" altLang="ja-JP" dirty="0"/>
              <a:t>“nothing to commit”</a:t>
            </a:r>
            <a:r>
              <a:rPr kumimoji="1" lang="ja-JP" altLang="en-US" dirty="0"/>
              <a:t>と表示される</a:t>
            </a:r>
          </a:p>
        </p:txBody>
      </p:sp>
      <p:pic>
        <p:nvPicPr>
          <p:cNvPr id="27" name="図 26">
            <a:extLst>
              <a:ext uri="{FF2B5EF4-FFF2-40B4-BE49-F238E27FC236}">
                <a16:creationId xmlns:a16="http://schemas.microsoft.com/office/drawing/2014/main" id="{357EAECC-80B2-4021-B92A-F1743D3B8858}"/>
              </a:ext>
            </a:extLst>
          </p:cNvPr>
          <p:cNvPicPr>
            <a:picLocks noChangeAspect="1"/>
          </p:cNvPicPr>
          <p:nvPr/>
        </p:nvPicPr>
        <p:blipFill>
          <a:blip r:embed="rId3"/>
          <a:stretch>
            <a:fillRect/>
          </a:stretch>
        </p:blipFill>
        <p:spPr>
          <a:xfrm>
            <a:off x="5414962" y="1180455"/>
            <a:ext cx="3601446" cy="1938183"/>
          </a:xfrm>
          <a:prstGeom prst="rect">
            <a:avLst/>
          </a:prstGeom>
        </p:spPr>
      </p:pic>
      <p:grpSp>
        <p:nvGrpSpPr>
          <p:cNvPr id="22" name="グループ化 21">
            <a:extLst>
              <a:ext uri="{FF2B5EF4-FFF2-40B4-BE49-F238E27FC236}">
                <a16:creationId xmlns:a16="http://schemas.microsoft.com/office/drawing/2014/main" id="{52039769-E253-4895-879E-B5E33CB1D322}"/>
              </a:ext>
            </a:extLst>
          </p:cNvPr>
          <p:cNvGrpSpPr/>
          <p:nvPr/>
        </p:nvGrpSpPr>
        <p:grpSpPr>
          <a:xfrm>
            <a:off x="6445732" y="4661615"/>
            <a:ext cx="2228570" cy="1817178"/>
            <a:chOff x="6410642" y="4661615"/>
            <a:chExt cx="2228570" cy="1817178"/>
          </a:xfrm>
        </p:grpSpPr>
        <p:sp>
          <p:nvSpPr>
            <p:cNvPr id="32" name="フローチャート: 複数書類 31">
              <a:extLst>
                <a:ext uri="{FF2B5EF4-FFF2-40B4-BE49-F238E27FC236}">
                  <a16:creationId xmlns:a16="http://schemas.microsoft.com/office/drawing/2014/main" id="{4E5DAED1-575C-49D3-9602-81BCC1E570C7}"/>
                </a:ext>
              </a:extLst>
            </p:cNvPr>
            <p:cNvSpPr/>
            <p:nvPr/>
          </p:nvSpPr>
          <p:spPr>
            <a:xfrm>
              <a:off x="6613834" y="5180593"/>
              <a:ext cx="1822187" cy="1256146"/>
            </a:xfrm>
            <a:prstGeom prst="flowChartMulti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err="1">
                  <a:solidFill>
                    <a:schemeClr val="tx1"/>
                  </a:solidFill>
                </a:rPr>
                <a:t>main.c</a:t>
              </a:r>
              <a:endParaRPr kumimoji="1" lang="ja-JP" altLang="en-US" b="1" dirty="0">
                <a:solidFill>
                  <a:schemeClr val="tx1"/>
                </a:solidFill>
              </a:endParaRPr>
            </a:p>
          </p:txBody>
        </p:sp>
        <p:sp>
          <p:nvSpPr>
            <p:cNvPr id="33" name="テキスト ボックス 32">
              <a:extLst>
                <a:ext uri="{FF2B5EF4-FFF2-40B4-BE49-F238E27FC236}">
                  <a16:creationId xmlns:a16="http://schemas.microsoft.com/office/drawing/2014/main" id="{CDCD3F42-F9F8-49FB-90F8-53056C13E37B}"/>
                </a:ext>
              </a:extLst>
            </p:cNvPr>
            <p:cNvSpPr txBox="1"/>
            <p:nvPr/>
          </p:nvSpPr>
          <p:spPr>
            <a:xfrm>
              <a:off x="6796757" y="4727242"/>
              <a:ext cx="1456340" cy="369332"/>
            </a:xfrm>
            <a:prstGeom prst="rect">
              <a:avLst/>
            </a:prstGeom>
            <a:noFill/>
          </p:spPr>
          <p:txBody>
            <a:bodyPr wrap="square" rtlCol="0">
              <a:spAutoFit/>
            </a:bodyPr>
            <a:lstStyle/>
            <a:p>
              <a:pPr algn="ctr"/>
              <a:r>
                <a:rPr kumimoji="1" lang="en-US" altLang="ja-JP" dirty="0"/>
                <a:t>first </a:t>
              </a:r>
              <a:r>
                <a:rPr kumimoji="1" lang="en-US" altLang="ja-JP" dirty="0" err="1"/>
                <a:t>comit</a:t>
              </a:r>
              <a:endParaRPr kumimoji="1" lang="ja-JP" altLang="en-US" dirty="0"/>
            </a:p>
          </p:txBody>
        </p:sp>
        <p:sp>
          <p:nvSpPr>
            <p:cNvPr id="8" name="四角形: 角を丸くする 7">
              <a:extLst>
                <a:ext uri="{FF2B5EF4-FFF2-40B4-BE49-F238E27FC236}">
                  <a16:creationId xmlns:a16="http://schemas.microsoft.com/office/drawing/2014/main" id="{99C92473-42E9-4907-A153-3E37312D7FEB}"/>
                </a:ext>
              </a:extLst>
            </p:cNvPr>
            <p:cNvSpPr/>
            <p:nvPr/>
          </p:nvSpPr>
          <p:spPr>
            <a:xfrm>
              <a:off x="6410642" y="4661615"/>
              <a:ext cx="2228570" cy="181717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3FD7714D-81DF-49B0-8E6C-C211CACC8884}"/>
                </a:ext>
              </a:extLst>
            </p:cNvPr>
            <p:cNvCxnSpPr/>
            <p:nvPr/>
          </p:nvCxnSpPr>
          <p:spPr>
            <a:xfrm>
              <a:off x="6410642" y="5100301"/>
              <a:ext cx="22285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テキスト ボックス 33">
            <a:extLst>
              <a:ext uri="{FF2B5EF4-FFF2-40B4-BE49-F238E27FC236}">
                <a16:creationId xmlns:a16="http://schemas.microsoft.com/office/drawing/2014/main" id="{85EEAFA7-5383-4464-BE6A-E36B08E674A0}"/>
              </a:ext>
            </a:extLst>
          </p:cNvPr>
          <p:cNvSpPr txBox="1"/>
          <p:nvPr/>
        </p:nvSpPr>
        <p:spPr>
          <a:xfrm>
            <a:off x="3554802" y="5385538"/>
            <a:ext cx="2216726" cy="369332"/>
          </a:xfrm>
          <a:prstGeom prst="rect">
            <a:avLst/>
          </a:prstGeom>
          <a:noFill/>
        </p:spPr>
        <p:txBody>
          <a:bodyPr wrap="square" rtlCol="0">
            <a:spAutoFit/>
          </a:bodyPr>
          <a:lstStyle/>
          <a:p>
            <a:pPr algn="ctr"/>
            <a:r>
              <a:rPr kumimoji="1" lang="ja-JP" altLang="en-US" dirty="0"/>
              <a:t>何もない</a:t>
            </a:r>
          </a:p>
        </p:txBody>
      </p:sp>
    </p:spTree>
    <p:extLst>
      <p:ext uri="{BB962C8B-B14F-4D97-AF65-F5344CB8AC3E}">
        <p14:creationId xmlns:p14="http://schemas.microsoft.com/office/powerpoint/2010/main" val="1914686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924106-29B6-4FDF-8505-18C9F1C6507B}"/>
              </a:ext>
            </a:extLst>
          </p:cNvPr>
          <p:cNvSpPr>
            <a:spLocks noGrp="1"/>
          </p:cNvSpPr>
          <p:nvPr>
            <p:ph type="title"/>
          </p:nvPr>
        </p:nvSpPr>
        <p:spPr/>
        <p:txBody>
          <a:bodyPr/>
          <a:lstStyle/>
          <a:p>
            <a:r>
              <a:rPr kumimoji="1" lang="ja-JP" altLang="en-US" dirty="0"/>
              <a:t>コミットログを確認する</a:t>
            </a:r>
          </a:p>
        </p:txBody>
      </p:sp>
      <p:sp>
        <p:nvSpPr>
          <p:cNvPr id="3" name="コンテンツ プレースホルダー 2">
            <a:extLst>
              <a:ext uri="{FF2B5EF4-FFF2-40B4-BE49-F238E27FC236}">
                <a16:creationId xmlns:a16="http://schemas.microsoft.com/office/drawing/2014/main" id="{0019FBFC-F86C-4444-A12C-40D1A814913E}"/>
              </a:ext>
            </a:extLst>
          </p:cNvPr>
          <p:cNvSpPr>
            <a:spLocks noGrp="1"/>
          </p:cNvSpPr>
          <p:nvPr>
            <p:ph idx="1"/>
          </p:nvPr>
        </p:nvSpPr>
        <p:spPr/>
        <p:txBody>
          <a:bodyPr/>
          <a:lstStyle/>
          <a:p>
            <a:r>
              <a:rPr kumimoji="1" lang="en-US" altLang="ja-JP" dirty="0"/>
              <a:t>log</a:t>
            </a:r>
            <a:r>
              <a:rPr lang="ja-JP" altLang="en-US" dirty="0"/>
              <a:t>コマンド：コミットログを表示する</a:t>
            </a:r>
            <a:endParaRPr lang="en-US" altLang="ja-JP" dirty="0"/>
          </a:p>
          <a:p>
            <a:endParaRPr kumimoji="1" lang="en-US" altLang="ja-JP" dirty="0"/>
          </a:p>
          <a:p>
            <a:r>
              <a:rPr lang="ja-JP" altLang="en-US" dirty="0"/>
              <a:t>練習：コミットログを見てみよう</a:t>
            </a:r>
            <a:endParaRPr lang="en-US" altLang="ja-JP" dirty="0"/>
          </a:p>
          <a:p>
            <a:pPr lvl="1"/>
            <a:r>
              <a:rPr kumimoji="1" lang="en-US" altLang="ja-JP" dirty="0"/>
              <a:t>config</a:t>
            </a:r>
            <a:r>
              <a:rPr kumimoji="1" lang="ja-JP" altLang="en-US" dirty="0"/>
              <a:t>で設定した名前とメールアドレスが見られる</a:t>
            </a:r>
            <a:endParaRPr kumimoji="1" lang="en-US" altLang="ja-JP" dirty="0"/>
          </a:p>
          <a:p>
            <a:pPr lvl="1"/>
            <a:r>
              <a:rPr kumimoji="1" lang="ja-JP" altLang="en-US" dirty="0"/>
              <a:t>コミットメッセージが見られる</a:t>
            </a:r>
          </a:p>
        </p:txBody>
      </p:sp>
      <p:sp>
        <p:nvSpPr>
          <p:cNvPr id="4" name="日付プレースホルダー 3">
            <a:extLst>
              <a:ext uri="{FF2B5EF4-FFF2-40B4-BE49-F238E27FC236}">
                <a16:creationId xmlns:a16="http://schemas.microsoft.com/office/drawing/2014/main" id="{E41B3D17-D485-4426-BCE8-CE01CD8D3E72}"/>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816E4F13-21AC-4222-9691-A331D5FEE877}"/>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0EBF95D8-CD46-4369-9278-364822BBB253}"/>
              </a:ext>
            </a:extLst>
          </p:cNvPr>
          <p:cNvSpPr>
            <a:spLocks noGrp="1"/>
          </p:cNvSpPr>
          <p:nvPr>
            <p:ph type="sldNum" sz="quarter" idx="4"/>
          </p:nvPr>
        </p:nvSpPr>
        <p:spPr/>
        <p:txBody>
          <a:bodyPr/>
          <a:lstStyle/>
          <a:p>
            <a:fld id="{BD84B515-6EF4-D642-B309-5ED90DAA2A6E}" type="slidenum">
              <a:rPr kumimoji="1" lang="ja-JP" altLang="en-US" smtClean="0"/>
              <a:t>31</a:t>
            </a:fld>
            <a:endParaRPr kumimoji="1" lang="ja-JP" altLang="en-US"/>
          </a:p>
        </p:txBody>
      </p:sp>
      <p:pic>
        <p:nvPicPr>
          <p:cNvPr id="8" name="図 7">
            <a:extLst>
              <a:ext uri="{FF2B5EF4-FFF2-40B4-BE49-F238E27FC236}">
                <a16:creationId xmlns:a16="http://schemas.microsoft.com/office/drawing/2014/main" id="{BDC93B10-F6FC-447B-825D-BDF840E01FB0}"/>
              </a:ext>
            </a:extLst>
          </p:cNvPr>
          <p:cNvPicPr>
            <a:picLocks noChangeAspect="1"/>
          </p:cNvPicPr>
          <p:nvPr/>
        </p:nvPicPr>
        <p:blipFill>
          <a:blip r:embed="rId3"/>
          <a:stretch>
            <a:fillRect/>
          </a:stretch>
        </p:blipFill>
        <p:spPr>
          <a:xfrm>
            <a:off x="127592" y="4148609"/>
            <a:ext cx="8910083" cy="2290509"/>
          </a:xfrm>
          <a:prstGeom prst="rect">
            <a:avLst/>
          </a:prstGeom>
        </p:spPr>
      </p:pic>
    </p:spTree>
    <p:extLst>
      <p:ext uri="{BB962C8B-B14F-4D97-AF65-F5344CB8AC3E}">
        <p14:creationId xmlns:p14="http://schemas.microsoft.com/office/powerpoint/2010/main" val="4167449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C27E06-5422-4810-B587-690B1C5E771E}"/>
              </a:ext>
            </a:extLst>
          </p:cNvPr>
          <p:cNvSpPr>
            <a:spLocks noGrp="1"/>
          </p:cNvSpPr>
          <p:nvPr>
            <p:ph type="title"/>
          </p:nvPr>
        </p:nvSpPr>
        <p:spPr/>
        <p:txBody>
          <a:bodyPr/>
          <a:lstStyle/>
          <a:p>
            <a:r>
              <a:rPr kumimoji="1" lang="ja-JP" altLang="en-US" dirty="0"/>
              <a:t>ざっと簡単なコミットログを見たい</a:t>
            </a:r>
          </a:p>
        </p:txBody>
      </p:sp>
      <p:sp>
        <p:nvSpPr>
          <p:cNvPr id="3" name="コンテンツ プレースホルダー 2">
            <a:extLst>
              <a:ext uri="{FF2B5EF4-FFF2-40B4-BE49-F238E27FC236}">
                <a16:creationId xmlns:a16="http://schemas.microsoft.com/office/drawing/2014/main" id="{97FFC48F-024C-42A1-BAB0-E5C6BE320521}"/>
              </a:ext>
            </a:extLst>
          </p:cNvPr>
          <p:cNvSpPr>
            <a:spLocks noGrp="1"/>
          </p:cNvSpPr>
          <p:nvPr>
            <p:ph idx="1"/>
          </p:nvPr>
        </p:nvSpPr>
        <p:spPr>
          <a:xfrm>
            <a:off x="127592" y="1318018"/>
            <a:ext cx="8910083" cy="1064964"/>
          </a:xfrm>
        </p:spPr>
        <p:txBody>
          <a:bodyPr>
            <a:normAutofit fontScale="77500" lnSpcReduction="20000"/>
          </a:bodyPr>
          <a:lstStyle/>
          <a:p>
            <a:r>
              <a:rPr kumimoji="1" lang="ja-JP" altLang="en-US" dirty="0"/>
              <a:t>コミットが増えてくると見辛くなる</a:t>
            </a:r>
            <a:endParaRPr kumimoji="1" lang="en-US" altLang="ja-JP" dirty="0"/>
          </a:p>
          <a:p>
            <a:pPr lvl="1"/>
            <a:r>
              <a:rPr kumimoji="1" lang="ja-JP" altLang="en-US" dirty="0"/>
              <a:t>どんな変更があったか</a:t>
            </a:r>
            <a:r>
              <a:rPr lang="ja-JP" altLang="en-US" dirty="0"/>
              <a:t>確認したいだけな</a:t>
            </a:r>
            <a:r>
              <a:rPr kumimoji="1" lang="ja-JP" altLang="en-US" dirty="0"/>
              <a:t>のに，</a:t>
            </a:r>
            <a:r>
              <a:rPr kumimoji="1" lang="en-US" altLang="ja-JP" dirty="0"/>
              <a:t>author</a:t>
            </a:r>
            <a:r>
              <a:rPr kumimoji="1" lang="ja-JP" altLang="en-US" dirty="0"/>
              <a:t>情報とかいらないよね</a:t>
            </a:r>
            <a:endParaRPr kumimoji="1" lang="en-US" altLang="ja-JP" dirty="0"/>
          </a:p>
          <a:p>
            <a:r>
              <a:rPr kumimoji="1" lang="en-US" altLang="ja-JP" dirty="0"/>
              <a:t>git log --</a:t>
            </a:r>
            <a:r>
              <a:rPr kumimoji="1" lang="en-US" altLang="ja-JP" dirty="0" err="1"/>
              <a:t>oneline</a:t>
            </a:r>
            <a:r>
              <a:rPr kumimoji="1" lang="ja-JP" altLang="en-US" dirty="0"/>
              <a:t>でコミットが一行づつ表示される</a:t>
            </a:r>
          </a:p>
        </p:txBody>
      </p:sp>
      <p:sp>
        <p:nvSpPr>
          <p:cNvPr id="4" name="日付プレースホルダー 3">
            <a:extLst>
              <a:ext uri="{FF2B5EF4-FFF2-40B4-BE49-F238E27FC236}">
                <a16:creationId xmlns:a16="http://schemas.microsoft.com/office/drawing/2014/main" id="{E979FC9A-5DD6-42D3-A73B-6E8572A979DF}"/>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01484D52-3141-4ECA-A3A1-A22B63B61BA6}"/>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885B032D-5E24-4EA4-A8AC-69E86A6FA55B}"/>
              </a:ext>
            </a:extLst>
          </p:cNvPr>
          <p:cNvSpPr>
            <a:spLocks noGrp="1"/>
          </p:cNvSpPr>
          <p:nvPr>
            <p:ph type="sldNum" sz="quarter" idx="4"/>
          </p:nvPr>
        </p:nvSpPr>
        <p:spPr/>
        <p:txBody>
          <a:bodyPr/>
          <a:lstStyle/>
          <a:p>
            <a:fld id="{BD84B515-6EF4-D642-B309-5ED90DAA2A6E}" type="slidenum">
              <a:rPr kumimoji="1" lang="ja-JP" altLang="en-US" smtClean="0"/>
              <a:t>32</a:t>
            </a:fld>
            <a:endParaRPr kumimoji="1" lang="ja-JP" altLang="en-US"/>
          </a:p>
        </p:txBody>
      </p:sp>
      <p:grpSp>
        <p:nvGrpSpPr>
          <p:cNvPr id="9" name="グループ化 8">
            <a:extLst>
              <a:ext uri="{FF2B5EF4-FFF2-40B4-BE49-F238E27FC236}">
                <a16:creationId xmlns:a16="http://schemas.microsoft.com/office/drawing/2014/main" id="{6BE55F75-60A0-4008-A316-79D4D90FCD8D}"/>
              </a:ext>
            </a:extLst>
          </p:cNvPr>
          <p:cNvGrpSpPr/>
          <p:nvPr/>
        </p:nvGrpSpPr>
        <p:grpSpPr>
          <a:xfrm>
            <a:off x="541418" y="2581078"/>
            <a:ext cx="3897352" cy="4054641"/>
            <a:chOff x="679964" y="2456872"/>
            <a:chExt cx="3897352" cy="4054641"/>
          </a:xfrm>
        </p:grpSpPr>
        <p:pic>
          <p:nvPicPr>
            <p:cNvPr id="7" name="図 6">
              <a:extLst>
                <a:ext uri="{FF2B5EF4-FFF2-40B4-BE49-F238E27FC236}">
                  <a16:creationId xmlns:a16="http://schemas.microsoft.com/office/drawing/2014/main" id="{F267E5AE-9320-479A-8C12-869CB612F7BF}"/>
                </a:ext>
              </a:extLst>
            </p:cNvPr>
            <p:cNvPicPr>
              <a:picLocks noChangeAspect="1"/>
            </p:cNvPicPr>
            <p:nvPr/>
          </p:nvPicPr>
          <p:blipFill>
            <a:blip r:embed="rId2"/>
            <a:stretch>
              <a:fillRect/>
            </a:stretch>
          </p:blipFill>
          <p:spPr>
            <a:xfrm>
              <a:off x="679964" y="2456872"/>
              <a:ext cx="3897352" cy="3685309"/>
            </a:xfrm>
            <a:prstGeom prst="rect">
              <a:avLst/>
            </a:prstGeom>
          </p:spPr>
        </p:pic>
        <p:sp>
          <p:nvSpPr>
            <p:cNvPr id="8" name="テキスト ボックス 7">
              <a:extLst>
                <a:ext uri="{FF2B5EF4-FFF2-40B4-BE49-F238E27FC236}">
                  <a16:creationId xmlns:a16="http://schemas.microsoft.com/office/drawing/2014/main" id="{F80AC3B7-276C-4E24-86F3-29FD3A55BEAF}"/>
                </a:ext>
              </a:extLst>
            </p:cNvPr>
            <p:cNvSpPr txBox="1"/>
            <p:nvPr/>
          </p:nvSpPr>
          <p:spPr>
            <a:xfrm>
              <a:off x="679964" y="6142181"/>
              <a:ext cx="3897352" cy="369332"/>
            </a:xfrm>
            <a:prstGeom prst="rect">
              <a:avLst/>
            </a:prstGeom>
            <a:noFill/>
          </p:spPr>
          <p:txBody>
            <a:bodyPr wrap="square" rtlCol="0">
              <a:spAutoFit/>
            </a:bodyPr>
            <a:lstStyle/>
            <a:p>
              <a:pPr algn="ctr"/>
              <a:r>
                <a:rPr kumimoji="1" lang="ja-JP" altLang="en-US" dirty="0"/>
                <a:t>大人気エディタ</a:t>
              </a:r>
              <a:r>
                <a:rPr kumimoji="1" lang="en-US" altLang="ja-JP" dirty="0"/>
                <a:t>Vim</a:t>
              </a:r>
              <a:r>
                <a:rPr kumimoji="1" lang="ja-JP" altLang="en-US" dirty="0"/>
                <a:t>のコミットログ</a:t>
              </a:r>
            </a:p>
          </p:txBody>
        </p:sp>
      </p:grpSp>
      <p:grpSp>
        <p:nvGrpSpPr>
          <p:cNvPr id="12" name="グループ化 11">
            <a:extLst>
              <a:ext uri="{FF2B5EF4-FFF2-40B4-BE49-F238E27FC236}">
                <a16:creationId xmlns:a16="http://schemas.microsoft.com/office/drawing/2014/main" id="{C575C843-2F53-4D2E-B45E-7D1206529A9B}"/>
              </a:ext>
            </a:extLst>
          </p:cNvPr>
          <p:cNvGrpSpPr/>
          <p:nvPr/>
        </p:nvGrpSpPr>
        <p:grpSpPr>
          <a:xfrm>
            <a:off x="4845739" y="2581078"/>
            <a:ext cx="3782986" cy="4058356"/>
            <a:chOff x="4986941" y="2581078"/>
            <a:chExt cx="3782986" cy="4058356"/>
          </a:xfrm>
        </p:grpSpPr>
        <p:pic>
          <p:nvPicPr>
            <p:cNvPr id="10" name="図 9">
              <a:extLst>
                <a:ext uri="{FF2B5EF4-FFF2-40B4-BE49-F238E27FC236}">
                  <a16:creationId xmlns:a16="http://schemas.microsoft.com/office/drawing/2014/main" id="{F762F860-3E83-43BC-948F-B4C5E2A07050}"/>
                </a:ext>
              </a:extLst>
            </p:cNvPr>
            <p:cNvPicPr>
              <a:picLocks noChangeAspect="1"/>
            </p:cNvPicPr>
            <p:nvPr/>
          </p:nvPicPr>
          <p:blipFill>
            <a:blip r:embed="rId3"/>
            <a:stretch>
              <a:fillRect/>
            </a:stretch>
          </p:blipFill>
          <p:spPr>
            <a:xfrm>
              <a:off x="4986941" y="2581078"/>
              <a:ext cx="3782986" cy="3689024"/>
            </a:xfrm>
            <a:prstGeom prst="rect">
              <a:avLst/>
            </a:prstGeom>
          </p:spPr>
        </p:pic>
        <p:sp>
          <p:nvSpPr>
            <p:cNvPr id="11" name="テキスト ボックス 10">
              <a:extLst>
                <a:ext uri="{FF2B5EF4-FFF2-40B4-BE49-F238E27FC236}">
                  <a16:creationId xmlns:a16="http://schemas.microsoft.com/office/drawing/2014/main" id="{ADCD7CF5-7234-4011-89C3-0D0FAF53C1DE}"/>
                </a:ext>
              </a:extLst>
            </p:cNvPr>
            <p:cNvSpPr txBox="1"/>
            <p:nvPr/>
          </p:nvSpPr>
          <p:spPr>
            <a:xfrm>
              <a:off x="5128143" y="6270102"/>
              <a:ext cx="3500582" cy="369332"/>
            </a:xfrm>
            <a:prstGeom prst="rect">
              <a:avLst/>
            </a:prstGeom>
            <a:noFill/>
          </p:spPr>
          <p:txBody>
            <a:bodyPr wrap="square" rtlCol="0">
              <a:spAutoFit/>
            </a:bodyPr>
            <a:lstStyle/>
            <a:p>
              <a:pPr algn="ctr"/>
              <a:r>
                <a:rPr kumimoji="1" lang="en-US" altLang="ja-JP" dirty="0"/>
                <a:t>--</a:t>
              </a:r>
              <a:r>
                <a:rPr kumimoji="1" lang="en-US" altLang="ja-JP" dirty="0" err="1"/>
                <a:t>oneline</a:t>
              </a:r>
              <a:r>
                <a:rPr kumimoji="1" lang="ja-JP" altLang="en-US" dirty="0"/>
                <a:t>オプション付きのログ</a:t>
              </a:r>
            </a:p>
          </p:txBody>
        </p:sp>
      </p:grpSp>
    </p:spTree>
    <p:extLst>
      <p:ext uri="{BB962C8B-B14F-4D97-AF65-F5344CB8AC3E}">
        <p14:creationId xmlns:p14="http://schemas.microsoft.com/office/powerpoint/2010/main" val="1829659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9942A9-BF6F-479C-AAD7-18F6A72FB2A0}"/>
              </a:ext>
            </a:extLst>
          </p:cNvPr>
          <p:cNvSpPr>
            <a:spLocks noGrp="1"/>
          </p:cNvSpPr>
          <p:nvPr>
            <p:ph type="title"/>
          </p:nvPr>
        </p:nvSpPr>
        <p:spPr/>
        <p:txBody>
          <a:bodyPr/>
          <a:lstStyle/>
          <a:p>
            <a:r>
              <a:rPr kumimoji="1" lang="en-US" altLang="ja-JP" dirty="0"/>
              <a:t>.</a:t>
            </a:r>
            <a:r>
              <a:rPr kumimoji="1" lang="en-US" altLang="ja-JP" dirty="0" err="1"/>
              <a:t>gitignore</a:t>
            </a:r>
            <a:r>
              <a:rPr kumimoji="1" lang="ja-JP" altLang="en-US" dirty="0"/>
              <a:t>で中間ファイルを無視する</a:t>
            </a:r>
          </a:p>
        </p:txBody>
      </p:sp>
      <p:sp>
        <p:nvSpPr>
          <p:cNvPr id="3" name="コンテンツ プレースホルダー 2">
            <a:extLst>
              <a:ext uri="{FF2B5EF4-FFF2-40B4-BE49-F238E27FC236}">
                <a16:creationId xmlns:a16="http://schemas.microsoft.com/office/drawing/2014/main" id="{979097A1-B4A8-44F4-A5E2-89B7CB02056E}"/>
              </a:ext>
            </a:extLst>
          </p:cNvPr>
          <p:cNvSpPr>
            <a:spLocks noGrp="1"/>
          </p:cNvSpPr>
          <p:nvPr>
            <p:ph idx="1"/>
          </p:nvPr>
        </p:nvSpPr>
        <p:spPr>
          <a:xfrm>
            <a:off x="127592" y="1318017"/>
            <a:ext cx="8910083" cy="918969"/>
          </a:xfrm>
        </p:spPr>
        <p:txBody>
          <a:bodyPr>
            <a:normAutofit lnSpcReduction="10000"/>
          </a:bodyPr>
          <a:lstStyle/>
          <a:p>
            <a:r>
              <a:rPr kumimoji="1" lang="en-US" altLang="ja-JP" dirty="0"/>
              <a:t>make</a:t>
            </a:r>
            <a:r>
              <a:rPr kumimoji="1" lang="ja-JP" altLang="en-US" dirty="0"/>
              <a:t>した後は</a:t>
            </a:r>
            <a:r>
              <a:rPr kumimoji="1" lang="en-US" altLang="ja-JP" dirty="0"/>
              <a:t>status</a:t>
            </a:r>
            <a:r>
              <a:rPr kumimoji="1" lang="ja-JP" altLang="en-US" dirty="0"/>
              <a:t>が以下のように表示される</a:t>
            </a:r>
            <a:endParaRPr kumimoji="1" lang="en-US" altLang="ja-JP" dirty="0"/>
          </a:p>
          <a:p>
            <a:pPr lvl="1"/>
            <a:r>
              <a:rPr lang="ja-JP" altLang="en-US" dirty="0"/>
              <a:t>オブジェクトファイルと実行バイナリも表示される</a:t>
            </a:r>
            <a:endParaRPr lang="en-US" altLang="ja-JP" dirty="0"/>
          </a:p>
        </p:txBody>
      </p:sp>
      <p:sp>
        <p:nvSpPr>
          <p:cNvPr id="4" name="日付プレースホルダー 3">
            <a:extLst>
              <a:ext uri="{FF2B5EF4-FFF2-40B4-BE49-F238E27FC236}">
                <a16:creationId xmlns:a16="http://schemas.microsoft.com/office/drawing/2014/main" id="{7D4703C4-EC80-416E-B395-37B0B3D738B5}"/>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E311EEF5-0184-4827-BC55-22D151D3A377}"/>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2AE3A4CA-2AEA-436D-8C1C-A8697461B7AF}"/>
              </a:ext>
            </a:extLst>
          </p:cNvPr>
          <p:cNvSpPr>
            <a:spLocks noGrp="1"/>
          </p:cNvSpPr>
          <p:nvPr>
            <p:ph type="sldNum" sz="quarter" idx="4"/>
          </p:nvPr>
        </p:nvSpPr>
        <p:spPr/>
        <p:txBody>
          <a:bodyPr/>
          <a:lstStyle/>
          <a:p>
            <a:fld id="{BD84B515-6EF4-D642-B309-5ED90DAA2A6E}" type="slidenum">
              <a:rPr kumimoji="1" lang="ja-JP" altLang="en-US" smtClean="0"/>
              <a:t>33</a:t>
            </a:fld>
            <a:endParaRPr kumimoji="1" lang="ja-JP" altLang="en-US"/>
          </a:p>
        </p:txBody>
      </p:sp>
      <p:sp>
        <p:nvSpPr>
          <p:cNvPr id="8" name="コンテンツ プレースホルダー 2">
            <a:extLst>
              <a:ext uri="{FF2B5EF4-FFF2-40B4-BE49-F238E27FC236}">
                <a16:creationId xmlns:a16="http://schemas.microsoft.com/office/drawing/2014/main" id="{FADE10F4-BA7E-43F0-9FA8-1861F2EA77F9}"/>
              </a:ext>
            </a:extLst>
          </p:cNvPr>
          <p:cNvSpPr txBox="1">
            <a:spLocks/>
          </p:cNvSpPr>
          <p:nvPr/>
        </p:nvSpPr>
        <p:spPr>
          <a:xfrm>
            <a:off x="127592" y="4978399"/>
            <a:ext cx="8910083" cy="1671783"/>
          </a:xfrm>
          <a:prstGeom prst="rect">
            <a:avLst/>
          </a:prstGeom>
        </p:spPr>
        <p:txBody>
          <a:bodyPr vert="horz" lIns="91440" tIns="45720" rIns="91440" bIns="45720" rtlCol="0">
            <a:normAutofit/>
          </a:bodyPr>
          <a:lstStyle>
            <a:lvl1pPr marL="285750" indent="-285750" algn="l" defTabSz="514350" rtl="0" eaLnBrk="1" latinLnBrk="0" hangingPunct="1">
              <a:spcBef>
                <a:spcPts val="0"/>
              </a:spcBef>
              <a:spcAft>
                <a:spcPts val="600"/>
              </a:spcAft>
              <a:buClr>
                <a:schemeClr val="accent1"/>
              </a:buClr>
              <a:buSzPct val="85000"/>
              <a:buFont typeface="Arial" charset="0"/>
              <a:buChar char="•"/>
              <a:defRPr kumimoji="1" sz="2800" kern="1200">
                <a:solidFill>
                  <a:schemeClr val="tx1"/>
                </a:solidFill>
                <a:latin typeface="+mn-lt"/>
                <a:ea typeface="+mn-ea"/>
                <a:cs typeface="+mn-cs"/>
              </a:defRPr>
            </a:lvl1pPr>
            <a:lvl2pPr marL="440055" indent="-285750" algn="l" defTabSz="514350" rtl="0" eaLnBrk="1" latinLnBrk="0" hangingPunct="1">
              <a:spcBef>
                <a:spcPts val="0"/>
              </a:spcBef>
              <a:spcAft>
                <a:spcPts val="600"/>
              </a:spcAft>
              <a:buClr>
                <a:schemeClr val="accent1"/>
              </a:buClr>
              <a:buSzPct val="85000"/>
              <a:buFont typeface="Arial" charset="0"/>
              <a:buChar char="•"/>
              <a:defRPr kumimoji="1" sz="2400" kern="1200">
                <a:solidFill>
                  <a:schemeClr val="tx1"/>
                </a:solidFill>
                <a:latin typeface="+mn-lt"/>
                <a:ea typeface="+mn-ea"/>
                <a:cs typeface="+mn-cs"/>
              </a:defRPr>
            </a:lvl2pPr>
            <a:lvl3pPr marL="594360" indent="-285750" algn="l" defTabSz="514350" rtl="0" eaLnBrk="1" latinLnBrk="0" hangingPunct="1">
              <a:spcBef>
                <a:spcPts val="0"/>
              </a:spcBef>
              <a:spcAft>
                <a:spcPts val="600"/>
              </a:spcAft>
              <a:buClr>
                <a:schemeClr val="accent1"/>
              </a:buClr>
              <a:buSzPct val="90000"/>
              <a:buFont typeface="Arial" charset="0"/>
              <a:buChar char="•"/>
              <a:defRPr kumimoji="1" sz="2000" kern="1200">
                <a:solidFill>
                  <a:schemeClr val="tx1"/>
                </a:solidFill>
                <a:latin typeface="+mn-lt"/>
                <a:ea typeface="+mn-ea"/>
                <a:cs typeface="+mn-cs"/>
              </a:defRPr>
            </a:lvl3pPr>
            <a:lvl4pPr marL="748665" indent="-285750" algn="l" defTabSz="514350" rtl="0" eaLnBrk="1" latinLnBrk="0" hangingPunct="1">
              <a:spcBef>
                <a:spcPts val="0"/>
              </a:spcBef>
              <a:spcAft>
                <a:spcPts val="600"/>
              </a:spcAft>
              <a:buClr>
                <a:schemeClr val="accent1"/>
              </a:buClr>
              <a:buFont typeface="Arial" charset="0"/>
              <a:buChar char="•"/>
              <a:defRPr kumimoji="1" sz="1800" kern="1200">
                <a:solidFill>
                  <a:schemeClr val="tx1"/>
                </a:solidFill>
                <a:latin typeface="+mn-lt"/>
                <a:ea typeface="+mn-ea"/>
                <a:cs typeface="+mn-cs"/>
              </a:defRPr>
            </a:lvl4pPr>
            <a:lvl5pPr marL="852488" indent="-173038" algn="l" defTabSz="514350" rtl="0" eaLnBrk="1" latinLnBrk="0" hangingPunct="1">
              <a:spcBef>
                <a:spcPts val="0"/>
              </a:spcBef>
              <a:spcAft>
                <a:spcPts val="600"/>
              </a:spcAft>
              <a:buClr>
                <a:schemeClr val="accent1"/>
              </a:buClr>
              <a:buSzPct val="100000"/>
              <a:buFont typeface="Arial" charset="0"/>
              <a:buChar char="•"/>
              <a:tabLst/>
              <a:defRPr kumimoji="1" sz="1600" kern="1200" baseline="0">
                <a:solidFill>
                  <a:schemeClr val="tx1"/>
                </a:solidFill>
                <a:latin typeface="+mn-lt"/>
                <a:ea typeface="+mn-ea"/>
                <a:cs typeface="+mn-cs"/>
              </a:defRPr>
            </a:lvl5pPr>
            <a:lvl6pPr marL="771525" indent="-102870" algn="l" defTabSz="514350" rtl="0" eaLnBrk="1" latinLnBrk="0" hangingPunct="1">
              <a:spcBef>
                <a:spcPct val="20000"/>
              </a:spcBef>
              <a:buClr>
                <a:schemeClr val="accent1"/>
              </a:buClr>
              <a:buFont typeface="Arial" pitchFamily="34" charset="0"/>
              <a:buChar char="•"/>
              <a:defRPr kumimoji="1" sz="731" kern="1200">
                <a:solidFill>
                  <a:schemeClr val="tx1"/>
                </a:solidFill>
                <a:latin typeface="+mn-lt"/>
                <a:ea typeface="+mn-ea"/>
                <a:cs typeface="+mn-cs"/>
              </a:defRPr>
            </a:lvl6pPr>
            <a:lvl7pPr marL="874395" indent="-102870" algn="l" defTabSz="514350" rtl="0" eaLnBrk="1" latinLnBrk="0" hangingPunct="1">
              <a:spcBef>
                <a:spcPct val="20000"/>
              </a:spcBef>
              <a:buClr>
                <a:schemeClr val="accent1"/>
              </a:buClr>
              <a:buFont typeface="Arial" pitchFamily="34" charset="0"/>
              <a:buChar char="•"/>
              <a:defRPr kumimoji="1" sz="731" kern="1200">
                <a:solidFill>
                  <a:schemeClr val="tx1"/>
                </a:solidFill>
                <a:latin typeface="+mn-lt"/>
                <a:ea typeface="+mn-ea"/>
                <a:cs typeface="+mn-cs"/>
              </a:defRPr>
            </a:lvl7pPr>
            <a:lvl8pPr marL="977265" indent="-102870" algn="l" defTabSz="514350" rtl="0" eaLnBrk="1" latinLnBrk="0" hangingPunct="1">
              <a:spcBef>
                <a:spcPct val="20000"/>
              </a:spcBef>
              <a:buClr>
                <a:schemeClr val="accent1"/>
              </a:buClr>
              <a:buFont typeface="Arial" pitchFamily="34" charset="0"/>
              <a:buChar char="•"/>
              <a:defRPr kumimoji="1" sz="731" kern="1200">
                <a:solidFill>
                  <a:schemeClr val="tx1"/>
                </a:solidFill>
                <a:latin typeface="+mn-lt"/>
                <a:ea typeface="+mn-ea"/>
                <a:cs typeface="+mn-cs"/>
              </a:defRPr>
            </a:lvl8pPr>
            <a:lvl9pPr marL="1080135" indent="-102870" algn="l" defTabSz="514350" rtl="0" eaLnBrk="1" latinLnBrk="0" hangingPunct="1">
              <a:spcBef>
                <a:spcPct val="20000"/>
              </a:spcBef>
              <a:buClr>
                <a:schemeClr val="accent1"/>
              </a:buClr>
              <a:buFont typeface="Arial" pitchFamily="34" charset="0"/>
              <a:buChar char="•"/>
              <a:defRPr kumimoji="1" sz="731" kern="1200">
                <a:solidFill>
                  <a:schemeClr val="tx1"/>
                </a:solidFill>
                <a:latin typeface="+mn-lt"/>
                <a:ea typeface="+mn-ea"/>
                <a:cs typeface="+mn-cs"/>
              </a:defRPr>
            </a:lvl9pPr>
          </a:lstStyle>
          <a:p>
            <a:r>
              <a:rPr lang="en-US" altLang="ja-JP" dirty="0"/>
              <a:t>commit</a:t>
            </a:r>
            <a:r>
              <a:rPr lang="ja-JP" altLang="en-US" dirty="0"/>
              <a:t>すべきはソースコード</a:t>
            </a:r>
            <a:endParaRPr lang="en-US" altLang="ja-JP" dirty="0"/>
          </a:p>
          <a:p>
            <a:pPr lvl="1"/>
            <a:r>
              <a:rPr lang="ja-JP" altLang="en-US" dirty="0"/>
              <a:t>中間ファイルはコミットしない</a:t>
            </a:r>
            <a:r>
              <a:rPr lang="en-US" altLang="ja-JP" dirty="0"/>
              <a:t>-&gt;</a:t>
            </a:r>
            <a:r>
              <a:rPr lang="ja-JP" altLang="en-US" dirty="0"/>
              <a:t>容量を小さくできる</a:t>
            </a:r>
            <a:endParaRPr lang="en-US" altLang="ja-JP" dirty="0"/>
          </a:p>
          <a:p>
            <a:r>
              <a:rPr lang="en-US" altLang="ja-JP" dirty="0"/>
              <a:t>.</a:t>
            </a:r>
            <a:r>
              <a:rPr lang="en-US" altLang="ja-JP" dirty="0" err="1"/>
              <a:t>gitignore</a:t>
            </a:r>
            <a:r>
              <a:rPr lang="ja-JP" altLang="en-US" dirty="0"/>
              <a:t>：</a:t>
            </a:r>
            <a:r>
              <a:rPr lang="en-US" altLang="ja-JP" dirty="0"/>
              <a:t>commit</a:t>
            </a:r>
            <a:r>
              <a:rPr lang="ja-JP" altLang="en-US" dirty="0"/>
              <a:t>しないファイルを指定する</a:t>
            </a:r>
          </a:p>
        </p:txBody>
      </p:sp>
      <p:pic>
        <p:nvPicPr>
          <p:cNvPr id="9" name="図 8">
            <a:extLst>
              <a:ext uri="{FF2B5EF4-FFF2-40B4-BE49-F238E27FC236}">
                <a16:creationId xmlns:a16="http://schemas.microsoft.com/office/drawing/2014/main" id="{54B37B4C-F776-4880-9115-516FA80F1761}"/>
              </a:ext>
            </a:extLst>
          </p:cNvPr>
          <p:cNvPicPr>
            <a:picLocks noChangeAspect="1"/>
          </p:cNvPicPr>
          <p:nvPr/>
        </p:nvPicPr>
        <p:blipFill>
          <a:blip r:embed="rId2"/>
          <a:stretch>
            <a:fillRect/>
          </a:stretch>
        </p:blipFill>
        <p:spPr>
          <a:xfrm>
            <a:off x="1171575" y="2185987"/>
            <a:ext cx="6800850" cy="2486025"/>
          </a:xfrm>
          <a:prstGeom prst="rect">
            <a:avLst/>
          </a:prstGeom>
        </p:spPr>
      </p:pic>
    </p:spTree>
    <p:extLst>
      <p:ext uri="{BB962C8B-B14F-4D97-AF65-F5344CB8AC3E}">
        <p14:creationId xmlns:p14="http://schemas.microsoft.com/office/powerpoint/2010/main" val="2166521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7C6F3C-4EAC-414C-8623-521D0D34E0EE}"/>
              </a:ext>
            </a:extLst>
          </p:cNvPr>
          <p:cNvSpPr>
            <a:spLocks noGrp="1"/>
          </p:cNvSpPr>
          <p:nvPr>
            <p:ph type="title"/>
          </p:nvPr>
        </p:nvSpPr>
        <p:spPr/>
        <p:txBody>
          <a:bodyPr/>
          <a:lstStyle/>
          <a:p>
            <a:r>
              <a:rPr kumimoji="1" lang="en-US" altLang="ja-JP" dirty="0"/>
              <a:t>.</a:t>
            </a:r>
            <a:r>
              <a:rPr kumimoji="1" lang="en-US" altLang="ja-JP" dirty="0" err="1"/>
              <a:t>gitignore</a:t>
            </a:r>
            <a:r>
              <a:rPr kumimoji="1" lang="ja-JP" altLang="en-US" dirty="0"/>
              <a:t>を書く</a:t>
            </a:r>
          </a:p>
        </p:txBody>
      </p:sp>
      <p:sp>
        <p:nvSpPr>
          <p:cNvPr id="3" name="コンテンツ プレースホルダー 2">
            <a:extLst>
              <a:ext uri="{FF2B5EF4-FFF2-40B4-BE49-F238E27FC236}">
                <a16:creationId xmlns:a16="http://schemas.microsoft.com/office/drawing/2014/main" id="{1BB70666-1273-496A-9760-60BFF1D73C58}"/>
              </a:ext>
            </a:extLst>
          </p:cNvPr>
          <p:cNvSpPr>
            <a:spLocks noGrp="1"/>
          </p:cNvSpPr>
          <p:nvPr>
            <p:ph idx="1"/>
          </p:nvPr>
        </p:nvSpPr>
        <p:spPr>
          <a:xfrm>
            <a:off x="127592" y="1318016"/>
            <a:ext cx="8910083" cy="2110983"/>
          </a:xfrm>
        </p:spPr>
        <p:txBody>
          <a:bodyPr>
            <a:normAutofit/>
          </a:bodyPr>
          <a:lstStyle/>
          <a:p>
            <a:r>
              <a:rPr kumimoji="1" lang="ja-JP" altLang="en-US" dirty="0"/>
              <a:t>練習</a:t>
            </a:r>
            <a:endParaRPr lang="en-US" altLang="ja-JP" dirty="0"/>
          </a:p>
          <a:p>
            <a:pPr lvl="1"/>
            <a:r>
              <a:rPr kumimoji="1" lang="ja-JP" altLang="en-US" dirty="0"/>
              <a:t>オブジェクトファイルと実行バイナリを無視するための</a:t>
            </a:r>
            <a:br>
              <a:rPr kumimoji="1" lang="en-US" altLang="ja-JP" dirty="0"/>
            </a:br>
            <a:r>
              <a:rPr kumimoji="1" lang="en-US" altLang="ja-JP" dirty="0"/>
              <a:t>.</a:t>
            </a:r>
            <a:r>
              <a:rPr kumimoji="1" lang="en-US" altLang="ja-JP" dirty="0" err="1"/>
              <a:t>gitignore</a:t>
            </a:r>
            <a:r>
              <a:rPr kumimoji="1" lang="ja-JP" altLang="en-US" dirty="0"/>
              <a:t>を書く</a:t>
            </a:r>
            <a:endParaRPr kumimoji="1" lang="en-US" altLang="ja-JP" dirty="0"/>
          </a:p>
          <a:p>
            <a:pPr lvl="1"/>
            <a:r>
              <a:rPr lang="en-US" altLang="ja-JP" dirty="0"/>
              <a:t>.</a:t>
            </a:r>
            <a:r>
              <a:rPr lang="en-US" altLang="ja-JP" dirty="0" err="1"/>
              <a:t>gitignore</a:t>
            </a:r>
            <a:r>
              <a:rPr lang="ja-JP" altLang="en-US" dirty="0"/>
              <a:t>を</a:t>
            </a:r>
            <a:r>
              <a:rPr lang="en-US" altLang="ja-JP" dirty="0"/>
              <a:t>commit</a:t>
            </a:r>
            <a:r>
              <a:rPr lang="ja-JP" altLang="en-US" dirty="0"/>
              <a:t>する</a:t>
            </a:r>
            <a:endParaRPr kumimoji="1" lang="ja-JP" altLang="en-US" dirty="0"/>
          </a:p>
        </p:txBody>
      </p:sp>
      <p:sp>
        <p:nvSpPr>
          <p:cNvPr id="4" name="日付プレースホルダー 3">
            <a:extLst>
              <a:ext uri="{FF2B5EF4-FFF2-40B4-BE49-F238E27FC236}">
                <a16:creationId xmlns:a16="http://schemas.microsoft.com/office/drawing/2014/main" id="{45FCD860-5614-4EB6-AEBB-F2CD87225961}"/>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52F0DAAE-3376-48D0-B88C-4657857F942A}"/>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3BA4A494-1A3F-42FD-8B7A-C9459023E3ED}"/>
              </a:ext>
            </a:extLst>
          </p:cNvPr>
          <p:cNvSpPr>
            <a:spLocks noGrp="1"/>
          </p:cNvSpPr>
          <p:nvPr>
            <p:ph type="sldNum" sz="quarter" idx="4"/>
          </p:nvPr>
        </p:nvSpPr>
        <p:spPr/>
        <p:txBody>
          <a:bodyPr/>
          <a:lstStyle/>
          <a:p>
            <a:fld id="{BD84B515-6EF4-D642-B309-5ED90DAA2A6E}" type="slidenum">
              <a:rPr kumimoji="1" lang="ja-JP" altLang="en-US" smtClean="0"/>
              <a:t>34</a:t>
            </a:fld>
            <a:endParaRPr kumimoji="1" lang="ja-JP" altLang="en-US"/>
          </a:p>
        </p:txBody>
      </p:sp>
      <p:pic>
        <p:nvPicPr>
          <p:cNvPr id="8" name="図 7">
            <a:extLst>
              <a:ext uri="{FF2B5EF4-FFF2-40B4-BE49-F238E27FC236}">
                <a16:creationId xmlns:a16="http://schemas.microsoft.com/office/drawing/2014/main" id="{7ED92826-16BE-4CA3-AE20-ADDF9D44449F}"/>
              </a:ext>
            </a:extLst>
          </p:cNvPr>
          <p:cNvPicPr>
            <a:picLocks noChangeAspect="1"/>
          </p:cNvPicPr>
          <p:nvPr/>
        </p:nvPicPr>
        <p:blipFill>
          <a:blip r:embed="rId2"/>
          <a:stretch>
            <a:fillRect/>
          </a:stretch>
        </p:blipFill>
        <p:spPr>
          <a:xfrm>
            <a:off x="1025235" y="3429000"/>
            <a:ext cx="7093530" cy="630536"/>
          </a:xfrm>
          <a:prstGeom prst="rect">
            <a:avLst/>
          </a:prstGeom>
        </p:spPr>
      </p:pic>
      <p:pic>
        <p:nvPicPr>
          <p:cNvPr id="9" name="図 8">
            <a:extLst>
              <a:ext uri="{FF2B5EF4-FFF2-40B4-BE49-F238E27FC236}">
                <a16:creationId xmlns:a16="http://schemas.microsoft.com/office/drawing/2014/main" id="{AB03E6D3-B667-455A-9551-70B9413DBE38}"/>
              </a:ext>
            </a:extLst>
          </p:cNvPr>
          <p:cNvPicPr>
            <a:picLocks noChangeAspect="1"/>
          </p:cNvPicPr>
          <p:nvPr/>
        </p:nvPicPr>
        <p:blipFill>
          <a:blip r:embed="rId3"/>
          <a:stretch>
            <a:fillRect/>
          </a:stretch>
        </p:blipFill>
        <p:spPr>
          <a:xfrm>
            <a:off x="1062037" y="4215967"/>
            <a:ext cx="7019925" cy="2009775"/>
          </a:xfrm>
          <a:prstGeom prst="rect">
            <a:avLst/>
          </a:prstGeom>
        </p:spPr>
      </p:pic>
      <p:sp>
        <p:nvSpPr>
          <p:cNvPr id="10" name="テキスト ボックス 9">
            <a:extLst>
              <a:ext uri="{FF2B5EF4-FFF2-40B4-BE49-F238E27FC236}">
                <a16:creationId xmlns:a16="http://schemas.microsoft.com/office/drawing/2014/main" id="{98F761BA-54CC-421E-B6B6-B71CC9894159}"/>
              </a:ext>
            </a:extLst>
          </p:cNvPr>
          <p:cNvSpPr txBox="1"/>
          <p:nvPr/>
        </p:nvSpPr>
        <p:spPr>
          <a:xfrm>
            <a:off x="2807853" y="6271398"/>
            <a:ext cx="3528291" cy="369332"/>
          </a:xfrm>
          <a:prstGeom prst="rect">
            <a:avLst/>
          </a:prstGeom>
          <a:noFill/>
        </p:spPr>
        <p:txBody>
          <a:bodyPr wrap="square" rtlCol="0">
            <a:spAutoFit/>
          </a:bodyPr>
          <a:lstStyle/>
          <a:p>
            <a:r>
              <a:rPr kumimoji="1" lang="en-US" altLang="ja-JP" dirty="0"/>
              <a:t>*.o</a:t>
            </a:r>
            <a:r>
              <a:rPr kumimoji="1" lang="ja-JP" altLang="en-US" dirty="0"/>
              <a:t>と</a:t>
            </a:r>
            <a:r>
              <a:rPr kumimoji="1" lang="en-US" altLang="ja-JP" dirty="0"/>
              <a:t>hello</a:t>
            </a:r>
            <a:r>
              <a:rPr kumimoji="1" lang="ja-JP" altLang="en-US" dirty="0"/>
              <a:t>が見えなくなるはず！</a:t>
            </a:r>
          </a:p>
        </p:txBody>
      </p:sp>
    </p:spTree>
    <p:extLst>
      <p:ext uri="{BB962C8B-B14F-4D97-AF65-F5344CB8AC3E}">
        <p14:creationId xmlns:p14="http://schemas.microsoft.com/office/powerpoint/2010/main" val="1652264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CE8343-A3BC-4F23-BB7E-B2EEF3B9A13B}"/>
              </a:ext>
            </a:extLst>
          </p:cNvPr>
          <p:cNvSpPr>
            <a:spLocks noGrp="1"/>
          </p:cNvSpPr>
          <p:nvPr>
            <p:ph type="title"/>
          </p:nvPr>
        </p:nvSpPr>
        <p:spPr/>
        <p:txBody>
          <a:bodyPr>
            <a:normAutofit/>
          </a:bodyPr>
          <a:lstStyle/>
          <a:p>
            <a:r>
              <a:rPr kumimoji="1" lang="ja-JP" altLang="en-US" dirty="0"/>
              <a:t>新しいバージョンのファイルを作る</a:t>
            </a:r>
          </a:p>
        </p:txBody>
      </p:sp>
      <p:sp>
        <p:nvSpPr>
          <p:cNvPr id="3" name="コンテンツ プレースホルダー 2">
            <a:extLst>
              <a:ext uri="{FF2B5EF4-FFF2-40B4-BE49-F238E27FC236}">
                <a16:creationId xmlns:a16="http://schemas.microsoft.com/office/drawing/2014/main" id="{9AAA6E88-26F0-498A-9475-E69942A3637F}"/>
              </a:ext>
            </a:extLst>
          </p:cNvPr>
          <p:cNvSpPr>
            <a:spLocks noGrp="1"/>
          </p:cNvSpPr>
          <p:nvPr>
            <p:ph idx="1"/>
          </p:nvPr>
        </p:nvSpPr>
        <p:spPr>
          <a:xfrm>
            <a:off x="127592" y="1318018"/>
            <a:ext cx="8910083" cy="1205964"/>
          </a:xfrm>
        </p:spPr>
        <p:txBody>
          <a:bodyPr>
            <a:normAutofit/>
          </a:bodyPr>
          <a:lstStyle/>
          <a:p>
            <a:r>
              <a:rPr kumimoji="1" lang="en-US" altLang="ja-JP" dirty="0"/>
              <a:t>hello.(</a:t>
            </a:r>
            <a:r>
              <a:rPr kumimoji="1" lang="en-US" altLang="ja-JP" dirty="0" err="1"/>
              <a:t>h|c</a:t>
            </a:r>
            <a:r>
              <a:rPr kumimoji="1" lang="en-US" altLang="ja-JP" dirty="0"/>
              <a:t>)</a:t>
            </a:r>
            <a:r>
              <a:rPr kumimoji="1" lang="ja-JP" altLang="en-US" dirty="0"/>
              <a:t>に新しく関数を追加し，</a:t>
            </a:r>
            <a:r>
              <a:rPr kumimoji="1" lang="en-US" altLang="ja-JP" dirty="0"/>
              <a:t>main()</a:t>
            </a:r>
            <a:r>
              <a:rPr kumimoji="1" lang="ja-JP" altLang="en-US" dirty="0"/>
              <a:t>で使用する</a:t>
            </a:r>
            <a:endParaRPr kumimoji="1" lang="en-US" altLang="ja-JP" dirty="0"/>
          </a:p>
          <a:p>
            <a:r>
              <a:rPr kumimoji="1" lang="ja-JP" altLang="en-US" dirty="0"/>
              <a:t>ソースコードの例</a:t>
            </a:r>
            <a:endParaRPr kumimoji="1" lang="en-US" altLang="ja-JP" dirty="0"/>
          </a:p>
        </p:txBody>
      </p:sp>
      <p:sp>
        <p:nvSpPr>
          <p:cNvPr id="4" name="日付プレースホルダー 3">
            <a:extLst>
              <a:ext uri="{FF2B5EF4-FFF2-40B4-BE49-F238E27FC236}">
                <a16:creationId xmlns:a16="http://schemas.microsoft.com/office/drawing/2014/main" id="{782F7A9C-C207-4ED0-A31D-C80FF6B98D0C}"/>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6F014499-F466-4237-A25E-D155F3A7BAF2}"/>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EC0E5B16-4499-4D76-BCFC-E97D6B85673D}"/>
              </a:ext>
            </a:extLst>
          </p:cNvPr>
          <p:cNvSpPr>
            <a:spLocks noGrp="1"/>
          </p:cNvSpPr>
          <p:nvPr>
            <p:ph type="sldNum" sz="quarter" idx="4"/>
          </p:nvPr>
        </p:nvSpPr>
        <p:spPr/>
        <p:txBody>
          <a:bodyPr/>
          <a:lstStyle/>
          <a:p>
            <a:fld id="{BD84B515-6EF4-D642-B309-5ED90DAA2A6E}" type="slidenum">
              <a:rPr kumimoji="1" lang="ja-JP" altLang="en-US" smtClean="0"/>
              <a:t>35</a:t>
            </a:fld>
            <a:endParaRPr kumimoji="1" lang="ja-JP" altLang="en-US"/>
          </a:p>
        </p:txBody>
      </p:sp>
      <p:pic>
        <p:nvPicPr>
          <p:cNvPr id="7" name="図 6">
            <a:extLst>
              <a:ext uri="{FF2B5EF4-FFF2-40B4-BE49-F238E27FC236}">
                <a16:creationId xmlns:a16="http://schemas.microsoft.com/office/drawing/2014/main" id="{E4B3C68D-80A3-4797-9F52-B201D201234C}"/>
              </a:ext>
            </a:extLst>
          </p:cNvPr>
          <p:cNvPicPr>
            <a:picLocks noChangeAspect="1"/>
          </p:cNvPicPr>
          <p:nvPr/>
        </p:nvPicPr>
        <p:blipFill>
          <a:blip r:embed="rId2"/>
          <a:stretch>
            <a:fillRect/>
          </a:stretch>
        </p:blipFill>
        <p:spPr>
          <a:xfrm>
            <a:off x="95250" y="2630822"/>
            <a:ext cx="8953500" cy="1924050"/>
          </a:xfrm>
          <a:prstGeom prst="rect">
            <a:avLst/>
          </a:prstGeom>
        </p:spPr>
      </p:pic>
    </p:spTree>
    <p:extLst>
      <p:ext uri="{BB962C8B-B14F-4D97-AF65-F5344CB8AC3E}">
        <p14:creationId xmlns:p14="http://schemas.microsoft.com/office/powerpoint/2010/main" val="2648083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62898533-17BD-4952-9570-EBC531BB019F}"/>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5724C71D-EC28-4AB0-994B-CE704D65BF8D}"/>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E345E995-C365-4219-859E-40DD2A744ED6}"/>
              </a:ext>
            </a:extLst>
          </p:cNvPr>
          <p:cNvSpPr>
            <a:spLocks noGrp="1"/>
          </p:cNvSpPr>
          <p:nvPr>
            <p:ph type="sldNum" sz="quarter" idx="4"/>
          </p:nvPr>
        </p:nvSpPr>
        <p:spPr/>
        <p:txBody>
          <a:bodyPr/>
          <a:lstStyle/>
          <a:p>
            <a:fld id="{BD84B515-6EF4-D642-B309-5ED90DAA2A6E}" type="slidenum">
              <a:rPr kumimoji="1" lang="ja-JP" altLang="en-US" smtClean="0"/>
              <a:t>36</a:t>
            </a:fld>
            <a:endParaRPr kumimoji="1" lang="ja-JP" altLang="en-US"/>
          </a:p>
        </p:txBody>
      </p:sp>
      <p:pic>
        <p:nvPicPr>
          <p:cNvPr id="7" name="図 6">
            <a:extLst>
              <a:ext uri="{FF2B5EF4-FFF2-40B4-BE49-F238E27FC236}">
                <a16:creationId xmlns:a16="http://schemas.microsoft.com/office/drawing/2014/main" id="{A94CE14A-1659-4CBA-8151-377E091257EE}"/>
              </a:ext>
            </a:extLst>
          </p:cNvPr>
          <p:cNvPicPr>
            <a:picLocks noChangeAspect="1"/>
          </p:cNvPicPr>
          <p:nvPr/>
        </p:nvPicPr>
        <p:blipFill>
          <a:blip r:embed="rId2"/>
          <a:stretch>
            <a:fillRect/>
          </a:stretch>
        </p:blipFill>
        <p:spPr>
          <a:xfrm>
            <a:off x="114300" y="638175"/>
            <a:ext cx="8915400" cy="2790825"/>
          </a:xfrm>
          <a:prstGeom prst="rect">
            <a:avLst/>
          </a:prstGeom>
        </p:spPr>
      </p:pic>
      <p:pic>
        <p:nvPicPr>
          <p:cNvPr id="8" name="図 7">
            <a:extLst>
              <a:ext uri="{FF2B5EF4-FFF2-40B4-BE49-F238E27FC236}">
                <a16:creationId xmlns:a16="http://schemas.microsoft.com/office/drawing/2014/main" id="{54BB9078-0A2C-4052-BD36-0C0F08133FF3}"/>
              </a:ext>
            </a:extLst>
          </p:cNvPr>
          <p:cNvPicPr>
            <a:picLocks noChangeAspect="1"/>
          </p:cNvPicPr>
          <p:nvPr/>
        </p:nvPicPr>
        <p:blipFill>
          <a:blip r:embed="rId3"/>
          <a:stretch>
            <a:fillRect/>
          </a:stretch>
        </p:blipFill>
        <p:spPr>
          <a:xfrm>
            <a:off x="109537" y="3846580"/>
            <a:ext cx="8924925" cy="2257425"/>
          </a:xfrm>
          <a:prstGeom prst="rect">
            <a:avLst/>
          </a:prstGeom>
        </p:spPr>
      </p:pic>
    </p:spTree>
    <p:extLst>
      <p:ext uri="{BB962C8B-B14F-4D97-AF65-F5344CB8AC3E}">
        <p14:creationId xmlns:p14="http://schemas.microsoft.com/office/powerpoint/2010/main" val="2092977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3FCAC8-D7CF-4678-93D3-36C2114DFB86}"/>
              </a:ext>
            </a:extLst>
          </p:cNvPr>
          <p:cNvSpPr>
            <a:spLocks noGrp="1"/>
          </p:cNvSpPr>
          <p:nvPr>
            <p:ph type="title"/>
          </p:nvPr>
        </p:nvSpPr>
        <p:spPr/>
        <p:txBody>
          <a:bodyPr/>
          <a:lstStyle/>
          <a:p>
            <a:r>
              <a:rPr kumimoji="1" lang="ja-JP" altLang="en-US" dirty="0"/>
              <a:t>新しいバージョンのファイルを</a:t>
            </a:r>
            <a:r>
              <a:rPr kumimoji="1" lang="en-US" altLang="ja-JP" dirty="0"/>
              <a:t>commit</a:t>
            </a:r>
            <a:r>
              <a:rPr kumimoji="1" lang="ja-JP" altLang="en-US" dirty="0"/>
              <a:t>をする</a:t>
            </a:r>
          </a:p>
        </p:txBody>
      </p:sp>
      <p:sp>
        <p:nvSpPr>
          <p:cNvPr id="3" name="コンテンツ プレースホルダー 2">
            <a:extLst>
              <a:ext uri="{FF2B5EF4-FFF2-40B4-BE49-F238E27FC236}">
                <a16:creationId xmlns:a16="http://schemas.microsoft.com/office/drawing/2014/main" id="{FD28B94B-2B76-4B0E-8FE7-1F1A610A4F01}"/>
              </a:ext>
            </a:extLst>
          </p:cNvPr>
          <p:cNvSpPr>
            <a:spLocks noGrp="1"/>
          </p:cNvSpPr>
          <p:nvPr>
            <p:ph idx="1"/>
          </p:nvPr>
        </p:nvSpPr>
        <p:spPr>
          <a:xfrm>
            <a:off x="127592" y="1318018"/>
            <a:ext cx="8910083" cy="5158982"/>
          </a:xfrm>
        </p:spPr>
        <p:txBody>
          <a:bodyPr/>
          <a:lstStyle/>
          <a:p>
            <a:r>
              <a:rPr kumimoji="1" lang="ja-JP" altLang="en-US" dirty="0"/>
              <a:t>練習</a:t>
            </a:r>
            <a:endParaRPr kumimoji="1" lang="en-US" altLang="ja-JP" dirty="0"/>
          </a:p>
          <a:p>
            <a:pPr lvl="1"/>
            <a:r>
              <a:rPr lang="ja-JP" altLang="en-US" dirty="0"/>
              <a:t>変更を</a:t>
            </a:r>
            <a:r>
              <a:rPr lang="en-US" altLang="ja-JP" dirty="0"/>
              <a:t>commit</a:t>
            </a:r>
            <a:r>
              <a:rPr lang="ja-JP" altLang="en-US" dirty="0"/>
              <a:t>しよう</a:t>
            </a:r>
            <a:endParaRPr lang="en-US" altLang="ja-JP" dirty="0"/>
          </a:p>
          <a:p>
            <a:pPr lvl="2"/>
            <a:r>
              <a:rPr lang="en-US" altLang="ja-JP" dirty="0"/>
              <a:t>.</a:t>
            </a:r>
            <a:r>
              <a:rPr lang="en-US" altLang="ja-JP" dirty="0" err="1"/>
              <a:t>gitignore</a:t>
            </a:r>
            <a:r>
              <a:rPr lang="ja-JP" altLang="en-US" dirty="0"/>
              <a:t>の設定が反映されているかを</a:t>
            </a:r>
            <a:r>
              <a:rPr lang="en-US" altLang="ja-JP" dirty="0"/>
              <a:t>add</a:t>
            </a:r>
            <a:r>
              <a:rPr lang="ja-JP" altLang="en-US" dirty="0"/>
              <a:t>する前に確認すること</a:t>
            </a:r>
            <a:endParaRPr lang="en-US" altLang="ja-JP" dirty="0"/>
          </a:p>
          <a:p>
            <a:pPr lvl="1"/>
            <a:r>
              <a:rPr kumimoji="1" lang="ja-JP" altLang="en-US" dirty="0"/>
              <a:t>新しい</a:t>
            </a:r>
            <a:r>
              <a:rPr lang="ja-JP" altLang="en-US" dirty="0"/>
              <a:t>コミットメッセージを</a:t>
            </a:r>
            <a:r>
              <a:rPr kumimoji="1" lang="ja-JP" altLang="en-US" dirty="0"/>
              <a:t>確認しよう</a:t>
            </a:r>
          </a:p>
        </p:txBody>
      </p:sp>
      <p:sp>
        <p:nvSpPr>
          <p:cNvPr id="4" name="日付プレースホルダー 3">
            <a:extLst>
              <a:ext uri="{FF2B5EF4-FFF2-40B4-BE49-F238E27FC236}">
                <a16:creationId xmlns:a16="http://schemas.microsoft.com/office/drawing/2014/main" id="{5DA913B1-E70E-4248-876D-98B0915CE75E}"/>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72C83FCB-EAD3-4978-8401-CFBC144208C8}"/>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503C6EFC-6C03-4F4B-AC72-80D74F852C5E}"/>
              </a:ext>
            </a:extLst>
          </p:cNvPr>
          <p:cNvSpPr>
            <a:spLocks noGrp="1"/>
          </p:cNvSpPr>
          <p:nvPr>
            <p:ph type="sldNum" sz="quarter" idx="4"/>
          </p:nvPr>
        </p:nvSpPr>
        <p:spPr/>
        <p:txBody>
          <a:bodyPr/>
          <a:lstStyle/>
          <a:p>
            <a:fld id="{BD84B515-6EF4-D642-B309-5ED90DAA2A6E}" type="slidenum">
              <a:rPr kumimoji="1" lang="ja-JP" altLang="en-US" smtClean="0"/>
              <a:t>37</a:t>
            </a:fld>
            <a:endParaRPr kumimoji="1" lang="ja-JP" altLang="en-US"/>
          </a:p>
        </p:txBody>
      </p:sp>
      <p:pic>
        <p:nvPicPr>
          <p:cNvPr id="8" name="図 7">
            <a:extLst>
              <a:ext uri="{FF2B5EF4-FFF2-40B4-BE49-F238E27FC236}">
                <a16:creationId xmlns:a16="http://schemas.microsoft.com/office/drawing/2014/main" id="{05C8C151-F259-4D2E-A5BB-3A03B9905210}"/>
              </a:ext>
            </a:extLst>
          </p:cNvPr>
          <p:cNvPicPr>
            <a:picLocks noChangeAspect="1"/>
          </p:cNvPicPr>
          <p:nvPr/>
        </p:nvPicPr>
        <p:blipFill>
          <a:blip r:embed="rId2"/>
          <a:stretch>
            <a:fillRect/>
          </a:stretch>
        </p:blipFill>
        <p:spPr>
          <a:xfrm>
            <a:off x="2112740" y="3696617"/>
            <a:ext cx="4918520" cy="1380838"/>
          </a:xfrm>
          <a:prstGeom prst="rect">
            <a:avLst/>
          </a:prstGeom>
        </p:spPr>
      </p:pic>
      <p:sp>
        <p:nvSpPr>
          <p:cNvPr id="9" name="テキスト ボックス 8">
            <a:extLst>
              <a:ext uri="{FF2B5EF4-FFF2-40B4-BE49-F238E27FC236}">
                <a16:creationId xmlns:a16="http://schemas.microsoft.com/office/drawing/2014/main" id="{6546FE68-6B57-4BE0-8BF1-03D21A0B85E3}"/>
              </a:ext>
            </a:extLst>
          </p:cNvPr>
          <p:cNvSpPr txBox="1"/>
          <p:nvPr/>
        </p:nvSpPr>
        <p:spPr>
          <a:xfrm>
            <a:off x="2582960" y="5309034"/>
            <a:ext cx="3999346" cy="369454"/>
          </a:xfrm>
          <a:prstGeom prst="rect">
            <a:avLst/>
          </a:prstGeom>
          <a:noFill/>
        </p:spPr>
        <p:txBody>
          <a:bodyPr wrap="square" rtlCol="0">
            <a:spAutoFit/>
          </a:bodyPr>
          <a:lstStyle/>
          <a:p>
            <a:pPr algn="ctr"/>
            <a:r>
              <a:rPr kumimoji="1" lang="ja-JP" altLang="en-US" dirty="0"/>
              <a:t>コミットログが３つ見えるはず</a:t>
            </a:r>
          </a:p>
        </p:txBody>
      </p:sp>
    </p:spTree>
    <p:extLst>
      <p:ext uri="{BB962C8B-B14F-4D97-AF65-F5344CB8AC3E}">
        <p14:creationId xmlns:p14="http://schemas.microsoft.com/office/powerpoint/2010/main" val="2673745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5A36BC-C556-488A-9BDB-4A8A308D43D6}"/>
              </a:ext>
            </a:extLst>
          </p:cNvPr>
          <p:cNvSpPr>
            <a:spLocks noGrp="1"/>
          </p:cNvSpPr>
          <p:nvPr>
            <p:ph type="title"/>
          </p:nvPr>
        </p:nvSpPr>
        <p:spPr/>
        <p:txBody>
          <a:bodyPr/>
          <a:lstStyle/>
          <a:p>
            <a:r>
              <a:rPr kumimoji="1" lang="ja-JP" altLang="en-US" dirty="0"/>
              <a:t>過去に戻って歴史を修正する</a:t>
            </a:r>
          </a:p>
        </p:txBody>
      </p:sp>
      <p:sp>
        <p:nvSpPr>
          <p:cNvPr id="3" name="コンテンツ プレースホルダー 2">
            <a:extLst>
              <a:ext uri="{FF2B5EF4-FFF2-40B4-BE49-F238E27FC236}">
                <a16:creationId xmlns:a16="http://schemas.microsoft.com/office/drawing/2014/main" id="{7E789818-C9E8-4035-AAEC-4DE4CD8F6E69}"/>
              </a:ext>
            </a:extLst>
          </p:cNvPr>
          <p:cNvSpPr>
            <a:spLocks noGrp="1"/>
          </p:cNvSpPr>
          <p:nvPr>
            <p:ph idx="1"/>
          </p:nvPr>
        </p:nvSpPr>
        <p:spPr>
          <a:xfrm>
            <a:off x="127592" y="1318209"/>
            <a:ext cx="8910083" cy="5452045"/>
          </a:xfrm>
        </p:spPr>
        <p:txBody>
          <a:bodyPr>
            <a:normAutofit/>
          </a:bodyPr>
          <a:lstStyle/>
          <a:p>
            <a:r>
              <a:rPr kumimoji="1" lang="en-US" altLang="ja-JP" dirty="0"/>
              <a:t>commit</a:t>
            </a:r>
            <a:r>
              <a:rPr kumimoji="1" lang="ja-JP" altLang="en-US" dirty="0"/>
              <a:t>した</a:t>
            </a:r>
            <a:r>
              <a:rPr lang="ja-JP" altLang="en-US" dirty="0"/>
              <a:t>後に変更を修正したい場合がある</a:t>
            </a:r>
            <a:endParaRPr lang="en-US" altLang="ja-JP" dirty="0"/>
          </a:p>
          <a:p>
            <a:pPr lvl="1"/>
            <a:r>
              <a:rPr kumimoji="1" lang="ja-JP" altLang="en-US" dirty="0"/>
              <a:t>今回のケース：</a:t>
            </a:r>
            <a:r>
              <a:rPr kumimoji="1" lang="en-US" altLang="ja-JP" dirty="0"/>
              <a:t>hello.(</a:t>
            </a:r>
            <a:r>
              <a:rPr kumimoji="1" lang="en-US" altLang="ja-JP" dirty="0" err="1"/>
              <a:t>h|c</a:t>
            </a:r>
            <a:r>
              <a:rPr kumimoji="1" lang="en-US" altLang="ja-JP" dirty="0"/>
              <a:t>)</a:t>
            </a:r>
            <a:r>
              <a:rPr kumimoji="1" lang="ja-JP" altLang="en-US" dirty="0"/>
              <a:t>の中に</a:t>
            </a:r>
            <a:r>
              <a:rPr kumimoji="1" lang="en-US" altLang="ja-JP" dirty="0" err="1"/>
              <a:t>printSeeYou</a:t>
            </a:r>
            <a:r>
              <a:rPr kumimoji="1" lang="en-US" altLang="ja-JP" dirty="0"/>
              <a:t>()</a:t>
            </a:r>
            <a:r>
              <a:rPr kumimoji="1" lang="ja-JP" altLang="en-US" dirty="0"/>
              <a:t>はねえだろう</a:t>
            </a:r>
            <a:r>
              <a:rPr kumimoji="1" lang="en-US" altLang="ja-JP" dirty="0"/>
              <a:t>…</a:t>
            </a:r>
          </a:p>
          <a:p>
            <a:r>
              <a:rPr lang="en-US" altLang="ja-JP" dirty="0"/>
              <a:t>reset</a:t>
            </a:r>
            <a:r>
              <a:rPr lang="ja-JP" altLang="en-US" dirty="0"/>
              <a:t>コマンド：以前のコミットに戻る</a:t>
            </a:r>
            <a:endParaRPr lang="en-US" altLang="ja-JP" dirty="0"/>
          </a:p>
          <a:p>
            <a:pPr lvl="1"/>
            <a:r>
              <a:rPr kumimoji="1" lang="ja-JP" altLang="en-US" dirty="0"/>
              <a:t>使い方１：</a:t>
            </a:r>
            <a:r>
              <a:rPr kumimoji="1" lang="en-US" altLang="ja-JP" dirty="0"/>
              <a:t>git reset --hard HEAD(</a:t>
            </a:r>
            <a:r>
              <a:rPr kumimoji="1" lang="ja-JP" altLang="en-US" dirty="0"/>
              <a:t>戻るコミット分だけ</a:t>
            </a:r>
            <a:r>
              <a:rPr kumimoji="1" lang="en-US" altLang="ja-JP" dirty="0"/>
              <a:t>^)</a:t>
            </a:r>
          </a:p>
          <a:p>
            <a:pPr lvl="1"/>
            <a:r>
              <a:rPr lang="ja-JP" altLang="en-US" dirty="0"/>
              <a:t>使い方２：</a:t>
            </a:r>
            <a:r>
              <a:rPr lang="en-US" altLang="ja-JP" dirty="0"/>
              <a:t>git reset --hard &lt;commit number&gt;</a:t>
            </a:r>
          </a:p>
          <a:p>
            <a:pPr lvl="3"/>
            <a:endParaRPr lang="en-US" altLang="ja-JP" dirty="0"/>
          </a:p>
          <a:p>
            <a:r>
              <a:rPr lang="ja-JP" altLang="en-US" dirty="0"/>
              <a:t>練習</a:t>
            </a:r>
            <a:endParaRPr lang="en-US" altLang="ja-JP" dirty="0"/>
          </a:p>
          <a:p>
            <a:pPr lvl="1"/>
            <a:r>
              <a:rPr lang="ja-JP" altLang="en-US" dirty="0"/>
              <a:t>一つ前のコミットに戻ってみよう</a:t>
            </a:r>
            <a:endParaRPr lang="en-US" altLang="ja-JP" dirty="0"/>
          </a:p>
          <a:p>
            <a:r>
              <a:rPr lang="ja-JP" altLang="en-US" dirty="0"/>
              <a:t>＊注意＊</a:t>
            </a:r>
            <a:endParaRPr lang="en-US" altLang="ja-JP" dirty="0"/>
          </a:p>
          <a:p>
            <a:pPr lvl="1"/>
            <a:r>
              <a:rPr lang="en-US" altLang="ja-JP" dirty="0"/>
              <a:t>reset</a:t>
            </a:r>
            <a:r>
              <a:rPr lang="ja-JP" altLang="en-US" dirty="0"/>
              <a:t>のオプションには</a:t>
            </a:r>
            <a:r>
              <a:rPr lang="en-US" altLang="ja-JP" dirty="0"/>
              <a:t>soft</a:t>
            </a:r>
            <a:r>
              <a:rPr lang="ja-JP" altLang="en-US" dirty="0"/>
              <a:t>と</a:t>
            </a:r>
            <a:r>
              <a:rPr lang="en-US" altLang="ja-JP" dirty="0"/>
              <a:t>mix</a:t>
            </a:r>
            <a:r>
              <a:rPr lang="ja-JP" altLang="en-US" dirty="0"/>
              <a:t>もあるが，今回は触れない</a:t>
            </a:r>
            <a:endParaRPr lang="en-US" altLang="ja-JP" dirty="0"/>
          </a:p>
          <a:p>
            <a:pPr lvl="1"/>
            <a:r>
              <a:rPr lang="ja-JP" altLang="en-US" dirty="0"/>
              <a:t>頻繁に</a:t>
            </a:r>
            <a:r>
              <a:rPr lang="en-US" altLang="ja-JP" dirty="0"/>
              <a:t>reset</a:t>
            </a:r>
            <a:r>
              <a:rPr lang="ja-JP" altLang="en-US" dirty="0"/>
              <a:t>するようなら，そもそも開発スタイルを見直そう</a:t>
            </a:r>
            <a:endParaRPr lang="en-US" altLang="ja-JP" dirty="0"/>
          </a:p>
          <a:p>
            <a:pPr lvl="2"/>
            <a:r>
              <a:rPr lang="ja-JP" altLang="en-US" dirty="0"/>
              <a:t>ブランチ（後述）を積極的に使う等</a:t>
            </a:r>
            <a:endParaRPr lang="en-US" altLang="ja-JP" dirty="0"/>
          </a:p>
        </p:txBody>
      </p:sp>
      <p:sp>
        <p:nvSpPr>
          <p:cNvPr id="4" name="日付プレースホルダー 3">
            <a:extLst>
              <a:ext uri="{FF2B5EF4-FFF2-40B4-BE49-F238E27FC236}">
                <a16:creationId xmlns:a16="http://schemas.microsoft.com/office/drawing/2014/main" id="{C438FA88-D181-410F-B699-5D8CB20943FE}"/>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E345F1F7-1A5F-4F72-A8F1-2A2F218BC248}"/>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5A89A566-F90F-4A82-A148-81DD5A7B57D9}"/>
              </a:ext>
            </a:extLst>
          </p:cNvPr>
          <p:cNvSpPr>
            <a:spLocks noGrp="1"/>
          </p:cNvSpPr>
          <p:nvPr>
            <p:ph type="sldNum" sz="quarter" idx="4"/>
          </p:nvPr>
        </p:nvSpPr>
        <p:spPr/>
        <p:txBody>
          <a:bodyPr/>
          <a:lstStyle/>
          <a:p>
            <a:fld id="{BD84B515-6EF4-D642-B309-5ED90DAA2A6E}" type="slidenum">
              <a:rPr kumimoji="1" lang="ja-JP" altLang="en-US" smtClean="0"/>
              <a:t>38</a:t>
            </a:fld>
            <a:endParaRPr kumimoji="1" lang="ja-JP" altLang="en-US"/>
          </a:p>
        </p:txBody>
      </p:sp>
    </p:spTree>
    <p:extLst>
      <p:ext uri="{BB962C8B-B14F-4D97-AF65-F5344CB8AC3E}">
        <p14:creationId xmlns:p14="http://schemas.microsoft.com/office/powerpoint/2010/main" val="446450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9D01D5-D832-4F23-B934-91927C3F168F}"/>
              </a:ext>
            </a:extLst>
          </p:cNvPr>
          <p:cNvSpPr>
            <a:spLocks noGrp="1"/>
          </p:cNvSpPr>
          <p:nvPr>
            <p:ph type="title"/>
          </p:nvPr>
        </p:nvSpPr>
        <p:spPr/>
        <p:txBody>
          <a:bodyPr/>
          <a:lstStyle/>
          <a:p>
            <a:r>
              <a:rPr kumimoji="1" lang="en-US" altLang="ja-JP" dirty="0"/>
              <a:t>git reset</a:t>
            </a:r>
            <a:r>
              <a:rPr kumimoji="1" lang="ja-JP" altLang="en-US" dirty="0"/>
              <a:t>：使い方１</a:t>
            </a:r>
          </a:p>
        </p:txBody>
      </p:sp>
      <p:sp>
        <p:nvSpPr>
          <p:cNvPr id="3" name="コンテンツ プレースホルダー 2">
            <a:extLst>
              <a:ext uri="{FF2B5EF4-FFF2-40B4-BE49-F238E27FC236}">
                <a16:creationId xmlns:a16="http://schemas.microsoft.com/office/drawing/2014/main" id="{D37D19CE-0F50-4674-82FA-2E5209881986}"/>
              </a:ext>
            </a:extLst>
          </p:cNvPr>
          <p:cNvSpPr>
            <a:spLocks noGrp="1"/>
          </p:cNvSpPr>
          <p:nvPr>
            <p:ph idx="1"/>
          </p:nvPr>
        </p:nvSpPr>
        <p:spPr/>
        <p:txBody>
          <a:bodyPr/>
          <a:lstStyle/>
          <a:p>
            <a:r>
              <a:rPr kumimoji="1" lang="ja-JP" altLang="en-US" dirty="0"/>
              <a:t>一つ前に戻るので</a:t>
            </a:r>
            <a:br>
              <a:rPr kumimoji="1" lang="en-US" altLang="ja-JP" dirty="0"/>
            </a:br>
            <a:r>
              <a:rPr kumimoji="1" lang="en-US" altLang="ja-JP" dirty="0"/>
              <a:t>	git reset --hard HEAD^</a:t>
            </a:r>
            <a:endParaRPr kumimoji="1" lang="ja-JP" altLang="en-US" dirty="0"/>
          </a:p>
        </p:txBody>
      </p:sp>
      <p:sp>
        <p:nvSpPr>
          <p:cNvPr id="4" name="日付プレースホルダー 3">
            <a:extLst>
              <a:ext uri="{FF2B5EF4-FFF2-40B4-BE49-F238E27FC236}">
                <a16:creationId xmlns:a16="http://schemas.microsoft.com/office/drawing/2014/main" id="{423CD9BB-EC1D-416B-ADB7-652B0FA3F852}"/>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27D2D60B-9654-4AEE-A565-B9B2939D85DF}"/>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623D423F-0D00-43DC-92CA-000B09BF8A8F}"/>
              </a:ext>
            </a:extLst>
          </p:cNvPr>
          <p:cNvSpPr>
            <a:spLocks noGrp="1"/>
          </p:cNvSpPr>
          <p:nvPr>
            <p:ph type="sldNum" sz="quarter" idx="4"/>
          </p:nvPr>
        </p:nvSpPr>
        <p:spPr/>
        <p:txBody>
          <a:bodyPr/>
          <a:lstStyle/>
          <a:p>
            <a:fld id="{BD84B515-6EF4-D642-B309-5ED90DAA2A6E}" type="slidenum">
              <a:rPr kumimoji="1" lang="ja-JP" altLang="en-US" smtClean="0"/>
              <a:t>39</a:t>
            </a:fld>
            <a:endParaRPr kumimoji="1" lang="ja-JP" altLang="en-US"/>
          </a:p>
        </p:txBody>
      </p:sp>
      <p:pic>
        <p:nvPicPr>
          <p:cNvPr id="7" name="図 6">
            <a:extLst>
              <a:ext uri="{FF2B5EF4-FFF2-40B4-BE49-F238E27FC236}">
                <a16:creationId xmlns:a16="http://schemas.microsoft.com/office/drawing/2014/main" id="{B2A48CA4-839E-44E7-87A9-1653E61E4572}"/>
              </a:ext>
            </a:extLst>
          </p:cNvPr>
          <p:cNvPicPr>
            <a:picLocks noChangeAspect="1"/>
          </p:cNvPicPr>
          <p:nvPr/>
        </p:nvPicPr>
        <p:blipFill>
          <a:blip r:embed="rId2"/>
          <a:stretch>
            <a:fillRect/>
          </a:stretch>
        </p:blipFill>
        <p:spPr>
          <a:xfrm>
            <a:off x="403028" y="2461489"/>
            <a:ext cx="8337944" cy="3689930"/>
          </a:xfrm>
          <a:prstGeom prst="rect">
            <a:avLst/>
          </a:prstGeom>
        </p:spPr>
      </p:pic>
    </p:spTree>
    <p:extLst>
      <p:ext uri="{BB962C8B-B14F-4D97-AF65-F5344CB8AC3E}">
        <p14:creationId xmlns:p14="http://schemas.microsoft.com/office/powerpoint/2010/main" val="259925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アウトライン</a:t>
            </a:r>
            <a:endParaRPr kumimoji="1" lang="ja-JP" altLang="en-US" dirty="0"/>
          </a:p>
        </p:txBody>
      </p:sp>
      <p:sp>
        <p:nvSpPr>
          <p:cNvPr id="3" name="コンテンツ プレースホルダー 2"/>
          <p:cNvSpPr>
            <a:spLocks noGrp="1"/>
          </p:cNvSpPr>
          <p:nvPr>
            <p:ph idx="1"/>
          </p:nvPr>
        </p:nvSpPr>
        <p:spPr/>
        <p:txBody>
          <a:bodyPr/>
          <a:lstStyle/>
          <a:p>
            <a:pPr>
              <a:spcAft>
                <a:spcPts val="1200"/>
              </a:spcAft>
            </a:pPr>
            <a:r>
              <a:rPr kumimoji="1" lang="en-US" altLang="ja-JP" dirty="0"/>
              <a:t>Git</a:t>
            </a:r>
            <a:r>
              <a:rPr kumimoji="1" lang="ja-JP" altLang="en-US" dirty="0"/>
              <a:t>とは</a:t>
            </a:r>
            <a:endParaRPr kumimoji="1" lang="en-US" altLang="ja-JP" dirty="0"/>
          </a:p>
          <a:p>
            <a:pPr>
              <a:spcAft>
                <a:spcPts val="1200"/>
              </a:spcAft>
            </a:pPr>
            <a:r>
              <a:rPr lang="en-US" altLang="ja-JP" dirty="0">
                <a:solidFill>
                  <a:schemeClr val="bg2"/>
                </a:solidFill>
              </a:rPr>
              <a:t>Git</a:t>
            </a:r>
            <a:r>
              <a:rPr lang="ja-JP" altLang="en-US" dirty="0">
                <a:solidFill>
                  <a:schemeClr val="bg2"/>
                </a:solidFill>
              </a:rPr>
              <a:t>の基礎</a:t>
            </a:r>
            <a:endParaRPr lang="en-US" altLang="ja-JP" dirty="0">
              <a:solidFill>
                <a:schemeClr val="bg2"/>
              </a:solidFill>
            </a:endParaRPr>
          </a:p>
          <a:p>
            <a:pPr>
              <a:spcAft>
                <a:spcPts val="1200"/>
              </a:spcAft>
            </a:pPr>
            <a:r>
              <a:rPr lang="ja-JP" altLang="en-US" dirty="0">
                <a:solidFill>
                  <a:schemeClr val="bg2"/>
                </a:solidFill>
              </a:rPr>
              <a:t>リモートリポジトリを使う</a:t>
            </a:r>
            <a:endParaRPr lang="en-US" altLang="ja-JP" dirty="0">
              <a:solidFill>
                <a:schemeClr val="bg2"/>
              </a:solidFill>
            </a:endParaRPr>
          </a:p>
          <a:p>
            <a:pPr>
              <a:spcAft>
                <a:spcPts val="1200"/>
              </a:spcAft>
            </a:pPr>
            <a:r>
              <a:rPr lang="ja-JP" altLang="en-US" dirty="0">
                <a:solidFill>
                  <a:schemeClr val="bg2"/>
                </a:solidFill>
              </a:rPr>
              <a:t>ブランチを使おう</a:t>
            </a:r>
            <a:endParaRPr kumimoji="1" lang="en-US" altLang="ja-JP" dirty="0">
              <a:solidFill>
                <a:schemeClr val="bg2"/>
              </a:solidFill>
            </a:endParaRPr>
          </a:p>
          <a:p>
            <a:pPr>
              <a:spcAft>
                <a:spcPts val="1200"/>
              </a:spcAft>
            </a:pPr>
            <a:r>
              <a:rPr lang="ja-JP" altLang="en-US" dirty="0">
                <a:solidFill>
                  <a:schemeClr val="bg2"/>
                </a:solidFill>
              </a:rPr>
              <a:t>おまけ）</a:t>
            </a:r>
            <a:r>
              <a:rPr lang="en-US" altLang="ja-JP" dirty="0">
                <a:solidFill>
                  <a:schemeClr val="bg2"/>
                </a:solidFill>
              </a:rPr>
              <a:t>Visual Studio Code</a:t>
            </a:r>
            <a:r>
              <a:rPr lang="ja-JP" altLang="en-US" dirty="0">
                <a:solidFill>
                  <a:schemeClr val="bg2"/>
                </a:solidFill>
              </a:rPr>
              <a:t>で</a:t>
            </a:r>
            <a:r>
              <a:rPr lang="en-US" altLang="ja-JP" dirty="0">
                <a:solidFill>
                  <a:schemeClr val="bg2"/>
                </a:solidFill>
              </a:rPr>
              <a:t>Git</a:t>
            </a:r>
            <a:r>
              <a:rPr lang="ja-JP" altLang="en-US" dirty="0">
                <a:solidFill>
                  <a:schemeClr val="bg2"/>
                </a:solidFill>
              </a:rPr>
              <a:t>しよう</a:t>
            </a:r>
            <a:endParaRPr lang="en-US" altLang="ja-JP" dirty="0">
              <a:solidFill>
                <a:schemeClr val="bg2"/>
              </a:solidFill>
            </a:endParaRPr>
          </a:p>
          <a:p>
            <a:pPr>
              <a:spcAft>
                <a:spcPts val="1200"/>
              </a:spcAft>
            </a:pPr>
            <a:r>
              <a:rPr kumimoji="1" lang="ja-JP" altLang="en-US" dirty="0">
                <a:solidFill>
                  <a:schemeClr val="bg2"/>
                </a:solidFill>
              </a:rPr>
              <a:t>更新履歴</a:t>
            </a:r>
          </a:p>
        </p:txBody>
      </p:sp>
      <p:sp>
        <p:nvSpPr>
          <p:cNvPr id="4" name="日付プレースホルダー 3"/>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p:cNvSpPr>
            <a:spLocks noGrp="1"/>
          </p:cNvSpPr>
          <p:nvPr>
            <p:ph type="sldNum" sz="quarter" idx="4"/>
          </p:nvPr>
        </p:nvSpPr>
        <p:spPr/>
        <p:txBody>
          <a:bodyPr/>
          <a:lstStyle/>
          <a:p>
            <a:fld id="{BD84B515-6EF4-D642-B309-5ED90DAA2A6E}" type="slidenum">
              <a:rPr kumimoji="1" lang="ja-JP" altLang="en-US" smtClean="0"/>
              <a:t>4</a:t>
            </a:fld>
            <a:endParaRPr kumimoji="1" lang="ja-JP" altLang="en-US"/>
          </a:p>
        </p:txBody>
      </p:sp>
    </p:spTree>
    <p:extLst>
      <p:ext uri="{BB962C8B-B14F-4D97-AF65-F5344CB8AC3E}">
        <p14:creationId xmlns:p14="http://schemas.microsoft.com/office/powerpoint/2010/main" val="225473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733E9F-5A58-48A8-817A-55AF2C8A6F01}"/>
              </a:ext>
            </a:extLst>
          </p:cNvPr>
          <p:cNvSpPr>
            <a:spLocks noGrp="1"/>
          </p:cNvSpPr>
          <p:nvPr>
            <p:ph type="title"/>
          </p:nvPr>
        </p:nvSpPr>
        <p:spPr/>
        <p:txBody>
          <a:bodyPr/>
          <a:lstStyle/>
          <a:p>
            <a:r>
              <a:rPr kumimoji="1" lang="en-US" altLang="ja-JP" dirty="0"/>
              <a:t>git reset</a:t>
            </a:r>
            <a:r>
              <a:rPr kumimoji="1" lang="ja-JP" altLang="en-US" dirty="0"/>
              <a:t>：使い方２</a:t>
            </a:r>
          </a:p>
        </p:txBody>
      </p:sp>
      <p:sp>
        <p:nvSpPr>
          <p:cNvPr id="3" name="コンテンツ プレースホルダー 2">
            <a:extLst>
              <a:ext uri="{FF2B5EF4-FFF2-40B4-BE49-F238E27FC236}">
                <a16:creationId xmlns:a16="http://schemas.microsoft.com/office/drawing/2014/main" id="{6AB81E9C-55C0-4700-AD14-BBF42A49C221}"/>
              </a:ext>
            </a:extLst>
          </p:cNvPr>
          <p:cNvSpPr>
            <a:spLocks noGrp="1"/>
          </p:cNvSpPr>
          <p:nvPr>
            <p:ph idx="1"/>
          </p:nvPr>
        </p:nvSpPr>
        <p:spPr/>
        <p:txBody>
          <a:bodyPr/>
          <a:lstStyle/>
          <a:p>
            <a:r>
              <a:rPr kumimoji="1" lang="en-US" altLang="ja-JP" dirty="0"/>
              <a:t>8f71867</a:t>
            </a:r>
            <a:r>
              <a:rPr kumimoji="1" lang="ja-JP" altLang="en-US" dirty="0"/>
              <a:t>に戻るので</a:t>
            </a:r>
            <a:br>
              <a:rPr kumimoji="1" lang="en-US" altLang="ja-JP" dirty="0"/>
            </a:br>
            <a:r>
              <a:rPr kumimoji="1" lang="en-US" altLang="ja-JP" dirty="0"/>
              <a:t>	git reset --hard 8f71867</a:t>
            </a:r>
            <a:endParaRPr kumimoji="1" lang="ja-JP" altLang="en-US" dirty="0"/>
          </a:p>
        </p:txBody>
      </p:sp>
      <p:sp>
        <p:nvSpPr>
          <p:cNvPr id="4" name="日付プレースホルダー 3">
            <a:extLst>
              <a:ext uri="{FF2B5EF4-FFF2-40B4-BE49-F238E27FC236}">
                <a16:creationId xmlns:a16="http://schemas.microsoft.com/office/drawing/2014/main" id="{E8134B51-1FCE-47D6-948C-A2B8F343A2AB}"/>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14FE5C61-18FC-4AED-A9E4-32E9FD128D18}"/>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13AC193C-6940-4433-981C-E56E96FB9633}"/>
              </a:ext>
            </a:extLst>
          </p:cNvPr>
          <p:cNvSpPr>
            <a:spLocks noGrp="1"/>
          </p:cNvSpPr>
          <p:nvPr>
            <p:ph type="sldNum" sz="quarter" idx="4"/>
          </p:nvPr>
        </p:nvSpPr>
        <p:spPr/>
        <p:txBody>
          <a:bodyPr/>
          <a:lstStyle/>
          <a:p>
            <a:fld id="{BD84B515-6EF4-D642-B309-5ED90DAA2A6E}" type="slidenum">
              <a:rPr kumimoji="1" lang="ja-JP" altLang="en-US" smtClean="0"/>
              <a:t>40</a:t>
            </a:fld>
            <a:endParaRPr kumimoji="1" lang="ja-JP" altLang="en-US"/>
          </a:p>
        </p:txBody>
      </p:sp>
      <p:pic>
        <p:nvPicPr>
          <p:cNvPr id="7" name="図 6">
            <a:extLst>
              <a:ext uri="{FF2B5EF4-FFF2-40B4-BE49-F238E27FC236}">
                <a16:creationId xmlns:a16="http://schemas.microsoft.com/office/drawing/2014/main" id="{58BE7A58-8D46-46C4-A57B-2562C13BA9ED}"/>
              </a:ext>
            </a:extLst>
          </p:cNvPr>
          <p:cNvPicPr>
            <a:picLocks noChangeAspect="1"/>
          </p:cNvPicPr>
          <p:nvPr/>
        </p:nvPicPr>
        <p:blipFill>
          <a:blip r:embed="rId2"/>
          <a:stretch>
            <a:fillRect/>
          </a:stretch>
        </p:blipFill>
        <p:spPr>
          <a:xfrm>
            <a:off x="572655" y="2329027"/>
            <a:ext cx="7998690" cy="4191198"/>
          </a:xfrm>
          <a:prstGeom prst="rect">
            <a:avLst/>
          </a:prstGeom>
        </p:spPr>
      </p:pic>
    </p:spTree>
    <p:extLst>
      <p:ext uri="{BB962C8B-B14F-4D97-AF65-F5344CB8AC3E}">
        <p14:creationId xmlns:p14="http://schemas.microsoft.com/office/powerpoint/2010/main" val="124846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8EE89A-853F-496E-B61E-0223FD87EF7E}"/>
              </a:ext>
            </a:extLst>
          </p:cNvPr>
          <p:cNvSpPr>
            <a:spLocks noGrp="1"/>
          </p:cNvSpPr>
          <p:nvPr>
            <p:ph type="title"/>
          </p:nvPr>
        </p:nvSpPr>
        <p:spPr/>
        <p:txBody>
          <a:bodyPr/>
          <a:lstStyle/>
          <a:p>
            <a:r>
              <a:rPr kumimoji="1" lang="ja-JP" altLang="en-US" dirty="0"/>
              <a:t>新しくファイルを追加する</a:t>
            </a:r>
          </a:p>
        </p:txBody>
      </p:sp>
      <p:sp>
        <p:nvSpPr>
          <p:cNvPr id="3" name="コンテンツ プレースホルダー 2">
            <a:extLst>
              <a:ext uri="{FF2B5EF4-FFF2-40B4-BE49-F238E27FC236}">
                <a16:creationId xmlns:a16="http://schemas.microsoft.com/office/drawing/2014/main" id="{1EED5802-7E14-4280-8D40-F07A0894AD59}"/>
              </a:ext>
            </a:extLst>
          </p:cNvPr>
          <p:cNvSpPr>
            <a:spLocks noGrp="1"/>
          </p:cNvSpPr>
          <p:nvPr>
            <p:ph idx="1"/>
          </p:nvPr>
        </p:nvSpPr>
        <p:spPr/>
        <p:txBody>
          <a:bodyPr/>
          <a:lstStyle/>
          <a:p>
            <a:r>
              <a:rPr kumimoji="1" lang="ja-JP" altLang="en-US" dirty="0"/>
              <a:t>新しいファイルをリポジトリに追加する場合でも</a:t>
            </a:r>
            <a:br>
              <a:rPr kumimoji="1" lang="en-US" altLang="ja-JP" dirty="0"/>
            </a:br>
            <a:r>
              <a:rPr kumimoji="1" lang="en-US" altLang="ja-JP" dirty="0"/>
              <a:t>add</a:t>
            </a:r>
            <a:r>
              <a:rPr kumimoji="1" lang="ja-JP" altLang="en-US" dirty="0"/>
              <a:t>して</a:t>
            </a:r>
            <a:r>
              <a:rPr kumimoji="1" lang="en-US" altLang="ja-JP" dirty="0"/>
              <a:t>commit</a:t>
            </a:r>
            <a:r>
              <a:rPr kumimoji="1" lang="ja-JP" altLang="en-US" dirty="0"/>
              <a:t>すれば</a:t>
            </a:r>
            <a:r>
              <a:rPr kumimoji="1" lang="en-US" altLang="ja-JP" dirty="0"/>
              <a:t>OK</a:t>
            </a:r>
          </a:p>
          <a:p>
            <a:endParaRPr kumimoji="1" lang="en-US" altLang="ja-JP" dirty="0"/>
          </a:p>
          <a:p>
            <a:r>
              <a:rPr kumimoji="1" lang="ja-JP" altLang="en-US" dirty="0"/>
              <a:t>練習</a:t>
            </a:r>
            <a:endParaRPr kumimoji="1" lang="en-US" altLang="ja-JP" dirty="0"/>
          </a:p>
          <a:p>
            <a:pPr lvl="1"/>
            <a:r>
              <a:rPr kumimoji="1" lang="en-US" altLang="ja-JP" dirty="0" err="1"/>
              <a:t>printSeeYou</a:t>
            </a:r>
            <a:r>
              <a:rPr kumimoji="1" lang="en-US" altLang="ja-JP" dirty="0"/>
              <a:t>()</a:t>
            </a:r>
            <a:r>
              <a:rPr kumimoji="1" lang="ja-JP" altLang="en-US" dirty="0"/>
              <a:t>を含む</a:t>
            </a:r>
            <a:r>
              <a:rPr kumimoji="1" lang="en-US" altLang="ja-JP" dirty="0" err="1"/>
              <a:t>seeYou</a:t>
            </a:r>
            <a:r>
              <a:rPr kumimoji="1" lang="en-US" altLang="ja-JP" dirty="0"/>
              <a:t>.(</a:t>
            </a:r>
            <a:r>
              <a:rPr kumimoji="1" lang="en-US" altLang="ja-JP" dirty="0" err="1"/>
              <a:t>h|c</a:t>
            </a:r>
            <a:r>
              <a:rPr kumimoji="1" lang="en-US" altLang="ja-JP" dirty="0"/>
              <a:t>)</a:t>
            </a:r>
            <a:r>
              <a:rPr kumimoji="1" lang="ja-JP" altLang="en-US" dirty="0"/>
              <a:t>をコーディングして</a:t>
            </a:r>
            <a:br>
              <a:rPr kumimoji="1" lang="en-US" altLang="ja-JP" dirty="0"/>
            </a:br>
            <a:r>
              <a:rPr kumimoji="1" lang="ja-JP" altLang="en-US" dirty="0"/>
              <a:t>リポジトリに反映しよう</a:t>
            </a:r>
            <a:endParaRPr kumimoji="1" lang="en-US" altLang="ja-JP" dirty="0"/>
          </a:p>
          <a:p>
            <a:pPr lvl="2"/>
            <a:r>
              <a:rPr lang="en-US" altLang="ja-JP" dirty="0"/>
              <a:t>main()</a:t>
            </a:r>
            <a:r>
              <a:rPr lang="ja-JP" altLang="en-US" dirty="0"/>
              <a:t>で</a:t>
            </a:r>
            <a:r>
              <a:rPr lang="en-US" altLang="ja-JP" dirty="0" err="1"/>
              <a:t>printSeeYou</a:t>
            </a:r>
            <a:r>
              <a:rPr lang="en-US" altLang="ja-JP" dirty="0"/>
              <a:t>()</a:t>
            </a:r>
            <a:r>
              <a:rPr lang="ja-JP" altLang="en-US" dirty="0"/>
              <a:t>が使えるようにすること</a:t>
            </a:r>
            <a:endParaRPr lang="en-US" altLang="ja-JP" dirty="0"/>
          </a:p>
          <a:p>
            <a:pPr lvl="2"/>
            <a:r>
              <a:rPr kumimoji="1" lang="ja-JP" altLang="en-US" dirty="0"/>
              <a:t>期待通りに実行できることを確認すること</a:t>
            </a:r>
          </a:p>
        </p:txBody>
      </p:sp>
      <p:sp>
        <p:nvSpPr>
          <p:cNvPr id="4" name="日付プレースホルダー 3">
            <a:extLst>
              <a:ext uri="{FF2B5EF4-FFF2-40B4-BE49-F238E27FC236}">
                <a16:creationId xmlns:a16="http://schemas.microsoft.com/office/drawing/2014/main" id="{F1B915E0-82BB-4B7D-AF53-EBB1D615EE54}"/>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F8499E24-9F91-40C7-89FC-50D0EE57F16E}"/>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3C3E3E5B-E803-486B-9F35-CE7DB731D3AF}"/>
              </a:ext>
            </a:extLst>
          </p:cNvPr>
          <p:cNvSpPr>
            <a:spLocks noGrp="1"/>
          </p:cNvSpPr>
          <p:nvPr>
            <p:ph type="sldNum" sz="quarter" idx="4"/>
          </p:nvPr>
        </p:nvSpPr>
        <p:spPr/>
        <p:txBody>
          <a:bodyPr/>
          <a:lstStyle/>
          <a:p>
            <a:fld id="{BD84B515-6EF4-D642-B309-5ED90DAA2A6E}" type="slidenum">
              <a:rPr kumimoji="1" lang="ja-JP" altLang="en-US" smtClean="0"/>
              <a:t>41</a:t>
            </a:fld>
            <a:endParaRPr kumimoji="1" lang="ja-JP" altLang="en-US"/>
          </a:p>
        </p:txBody>
      </p:sp>
    </p:spTree>
    <p:extLst>
      <p:ext uri="{BB962C8B-B14F-4D97-AF65-F5344CB8AC3E}">
        <p14:creationId xmlns:p14="http://schemas.microsoft.com/office/powerpoint/2010/main" val="1111206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8BCBFD-AC8A-4884-9DE8-31F67483ABB1}"/>
              </a:ext>
            </a:extLst>
          </p:cNvPr>
          <p:cNvSpPr>
            <a:spLocks noGrp="1"/>
          </p:cNvSpPr>
          <p:nvPr>
            <p:ph type="title"/>
          </p:nvPr>
        </p:nvSpPr>
        <p:spPr/>
        <p:txBody>
          <a:bodyPr/>
          <a:lstStyle/>
          <a:p>
            <a:r>
              <a:rPr kumimoji="1" lang="ja-JP" altLang="en-US" dirty="0"/>
              <a:t>注意事項</a:t>
            </a:r>
          </a:p>
        </p:txBody>
      </p:sp>
      <p:sp>
        <p:nvSpPr>
          <p:cNvPr id="3" name="コンテンツ プレースホルダー 2">
            <a:extLst>
              <a:ext uri="{FF2B5EF4-FFF2-40B4-BE49-F238E27FC236}">
                <a16:creationId xmlns:a16="http://schemas.microsoft.com/office/drawing/2014/main" id="{CE4F8AEE-C700-4A5F-9974-910EA3ECBB3C}"/>
              </a:ext>
            </a:extLst>
          </p:cNvPr>
          <p:cNvSpPr>
            <a:spLocks noGrp="1"/>
          </p:cNvSpPr>
          <p:nvPr>
            <p:ph idx="1"/>
          </p:nvPr>
        </p:nvSpPr>
        <p:spPr/>
        <p:txBody>
          <a:bodyPr/>
          <a:lstStyle/>
          <a:p>
            <a:r>
              <a:rPr kumimoji="1" lang="en-US" altLang="ja-JP" dirty="0" err="1"/>
              <a:t>Makefile</a:t>
            </a:r>
            <a:r>
              <a:rPr kumimoji="1" lang="ja-JP" altLang="en-US" dirty="0"/>
              <a:t>に</a:t>
            </a:r>
            <a:r>
              <a:rPr kumimoji="1" lang="en-US" altLang="ja-JP" dirty="0" err="1"/>
              <a:t>seeYou.c</a:t>
            </a:r>
            <a:r>
              <a:rPr kumimoji="1" lang="ja-JP" altLang="en-US" dirty="0"/>
              <a:t>を追加すること</a:t>
            </a:r>
          </a:p>
        </p:txBody>
      </p:sp>
      <p:sp>
        <p:nvSpPr>
          <p:cNvPr id="4" name="日付プレースホルダー 3">
            <a:extLst>
              <a:ext uri="{FF2B5EF4-FFF2-40B4-BE49-F238E27FC236}">
                <a16:creationId xmlns:a16="http://schemas.microsoft.com/office/drawing/2014/main" id="{E25E1D92-41AF-475E-BD4C-0958E57CA4FD}"/>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78957D5A-92B9-41D8-84D6-5B66DEB6AA6A}"/>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F07FBB51-9CC2-4C99-AAEC-8066B04F0E5F}"/>
              </a:ext>
            </a:extLst>
          </p:cNvPr>
          <p:cNvSpPr>
            <a:spLocks noGrp="1"/>
          </p:cNvSpPr>
          <p:nvPr>
            <p:ph type="sldNum" sz="quarter" idx="4"/>
          </p:nvPr>
        </p:nvSpPr>
        <p:spPr/>
        <p:txBody>
          <a:bodyPr/>
          <a:lstStyle/>
          <a:p>
            <a:fld id="{BD84B515-6EF4-D642-B309-5ED90DAA2A6E}" type="slidenum">
              <a:rPr kumimoji="1" lang="ja-JP" altLang="en-US" smtClean="0"/>
              <a:t>42</a:t>
            </a:fld>
            <a:endParaRPr kumimoji="1" lang="ja-JP" altLang="en-US"/>
          </a:p>
        </p:txBody>
      </p:sp>
      <p:pic>
        <p:nvPicPr>
          <p:cNvPr id="7" name="図 6">
            <a:extLst>
              <a:ext uri="{FF2B5EF4-FFF2-40B4-BE49-F238E27FC236}">
                <a16:creationId xmlns:a16="http://schemas.microsoft.com/office/drawing/2014/main" id="{DDA01D6B-2153-438D-BB8E-F9E6DD5CEB77}"/>
              </a:ext>
            </a:extLst>
          </p:cNvPr>
          <p:cNvPicPr>
            <a:picLocks noChangeAspect="1"/>
          </p:cNvPicPr>
          <p:nvPr/>
        </p:nvPicPr>
        <p:blipFill>
          <a:blip r:embed="rId2"/>
          <a:stretch>
            <a:fillRect/>
          </a:stretch>
        </p:blipFill>
        <p:spPr>
          <a:xfrm>
            <a:off x="109537" y="1856653"/>
            <a:ext cx="8924925" cy="4714875"/>
          </a:xfrm>
          <a:prstGeom prst="rect">
            <a:avLst/>
          </a:prstGeom>
        </p:spPr>
      </p:pic>
    </p:spTree>
    <p:extLst>
      <p:ext uri="{BB962C8B-B14F-4D97-AF65-F5344CB8AC3E}">
        <p14:creationId xmlns:p14="http://schemas.microsoft.com/office/powerpoint/2010/main" val="29224304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25FB37-C2B5-4744-A322-2484F9B24E27}"/>
              </a:ext>
            </a:extLst>
          </p:cNvPr>
          <p:cNvSpPr>
            <a:spLocks noGrp="1"/>
          </p:cNvSpPr>
          <p:nvPr>
            <p:ph type="title"/>
          </p:nvPr>
        </p:nvSpPr>
        <p:spPr/>
        <p:txBody>
          <a:bodyPr/>
          <a:lstStyle/>
          <a:p>
            <a:r>
              <a:rPr kumimoji="1" lang="ja-JP" altLang="en-US" dirty="0"/>
              <a:t>本章のまとめ</a:t>
            </a:r>
          </a:p>
        </p:txBody>
      </p:sp>
      <p:sp>
        <p:nvSpPr>
          <p:cNvPr id="3" name="コンテンツ プレースホルダー 2">
            <a:extLst>
              <a:ext uri="{FF2B5EF4-FFF2-40B4-BE49-F238E27FC236}">
                <a16:creationId xmlns:a16="http://schemas.microsoft.com/office/drawing/2014/main" id="{0B8782F5-31B5-4CAF-9408-2AEAC98CB710}"/>
              </a:ext>
            </a:extLst>
          </p:cNvPr>
          <p:cNvSpPr>
            <a:spLocks noGrp="1"/>
          </p:cNvSpPr>
          <p:nvPr>
            <p:ph idx="1"/>
          </p:nvPr>
        </p:nvSpPr>
        <p:spPr>
          <a:xfrm>
            <a:off x="127592" y="1318018"/>
            <a:ext cx="8910083" cy="5158982"/>
          </a:xfrm>
        </p:spPr>
        <p:txBody>
          <a:bodyPr>
            <a:normAutofit/>
          </a:bodyPr>
          <a:lstStyle/>
          <a:p>
            <a:pPr>
              <a:spcAft>
                <a:spcPts val="1200"/>
              </a:spcAft>
            </a:pPr>
            <a:r>
              <a:rPr kumimoji="1" lang="en-US" altLang="ja-JP" dirty="0"/>
              <a:t>Git</a:t>
            </a:r>
            <a:r>
              <a:rPr kumimoji="1" lang="ja-JP" altLang="en-US" dirty="0"/>
              <a:t>の設定</a:t>
            </a:r>
            <a:endParaRPr kumimoji="1" lang="en-US" altLang="ja-JP" dirty="0"/>
          </a:p>
          <a:p>
            <a:pPr lvl="1">
              <a:spcAft>
                <a:spcPts val="1200"/>
              </a:spcAft>
            </a:pPr>
            <a:r>
              <a:rPr lang="en-US" altLang="ja-JP" dirty="0"/>
              <a:t>config</a:t>
            </a:r>
            <a:r>
              <a:rPr lang="ja-JP" altLang="en-US" dirty="0"/>
              <a:t>で名前とメールアドレスを設定した</a:t>
            </a:r>
            <a:endParaRPr kumimoji="1" lang="en-US" altLang="ja-JP" sz="2000" dirty="0"/>
          </a:p>
          <a:p>
            <a:pPr>
              <a:spcAft>
                <a:spcPts val="1200"/>
              </a:spcAft>
            </a:pPr>
            <a:r>
              <a:rPr kumimoji="1" lang="ja-JP" altLang="en-US" dirty="0"/>
              <a:t>リポジトリの作り方・使い方</a:t>
            </a:r>
            <a:endParaRPr kumimoji="1" lang="en-US" altLang="ja-JP" dirty="0"/>
          </a:p>
          <a:p>
            <a:pPr lvl="1">
              <a:spcAft>
                <a:spcPts val="1200"/>
              </a:spcAft>
            </a:pPr>
            <a:r>
              <a:rPr lang="en-US" altLang="ja-JP" dirty="0" err="1"/>
              <a:t>init</a:t>
            </a:r>
            <a:r>
              <a:rPr lang="ja-JP" altLang="en-US" dirty="0"/>
              <a:t>：リポジトリを作成</a:t>
            </a:r>
            <a:endParaRPr lang="en-US" altLang="ja-JP" dirty="0"/>
          </a:p>
          <a:p>
            <a:pPr lvl="1">
              <a:spcAft>
                <a:spcPts val="1200"/>
              </a:spcAft>
            </a:pPr>
            <a:r>
              <a:rPr lang="en-US" altLang="ja-JP" dirty="0"/>
              <a:t>status</a:t>
            </a:r>
            <a:r>
              <a:rPr lang="ja-JP" altLang="en-US" dirty="0"/>
              <a:t>：各ファイルの状態を表示</a:t>
            </a:r>
            <a:endParaRPr lang="en-US" altLang="ja-JP" dirty="0"/>
          </a:p>
          <a:p>
            <a:pPr lvl="1">
              <a:spcAft>
                <a:spcPts val="1200"/>
              </a:spcAft>
            </a:pPr>
            <a:r>
              <a:rPr lang="en-US" altLang="ja-JP" dirty="0"/>
              <a:t>add</a:t>
            </a:r>
            <a:r>
              <a:rPr lang="ja-JP" altLang="en-US" dirty="0"/>
              <a:t>：ファイルをステージングエリアに追加</a:t>
            </a:r>
            <a:endParaRPr lang="en-US" altLang="ja-JP" dirty="0"/>
          </a:p>
          <a:p>
            <a:pPr lvl="1">
              <a:spcAft>
                <a:spcPts val="1200"/>
              </a:spcAft>
            </a:pPr>
            <a:r>
              <a:rPr lang="en-US" altLang="ja-JP" dirty="0"/>
              <a:t>commit</a:t>
            </a:r>
            <a:r>
              <a:rPr lang="ja-JP" altLang="en-US" dirty="0"/>
              <a:t>：ステージングエリアの内容をリポジトリに記録</a:t>
            </a:r>
            <a:endParaRPr lang="en-US" altLang="ja-JP" dirty="0"/>
          </a:p>
          <a:p>
            <a:pPr lvl="1">
              <a:spcAft>
                <a:spcPts val="1200"/>
              </a:spcAft>
            </a:pPr>
            <a:r>
              <a:rPr lang="en-US" altLang="ja-JP" dirty="0"/>
              <a:t>log</a:t>
            </a:r>
            <a:r>
              <a:rPr lang="ja-JP" altLang="en-US" dirty="0"/>
              <a:t>：コミットログを表示</a:t>
            </a:r>
            <a:endParaRPr lang="en-US" altLang="ja-JP" dirty="0"/>
          </a:p>
          <a:p>
            <a:pPr lvl="1">
              <a:spcAft>
                <a:spcPts val="1200"/>
              </a:spcAft>
            </a:pPr>
            <a:r>
              <a:rPr lang="en-US" altLang="ja-JP" dirty="0"/>
              <a:t>reset</a:t>
            </a:r>
            <a:r>
              <a:rPr lang="ja-JP" altLang="en-US" dirty="0"/>
              <a:t>：コミットを古いものに戻す</a:t>
            </a:r>
            <a:endParaRPr kumimoji="1" lang="en-US" altLang="ja-JP" dirty="0"/>
          </a:p>
        </p:txBody>
      </p:sp>
      <p:sp>
        <p:nvSpPr>
          <p:cNvPr id="4" name="日付プレースホルダー 3">
            <a:extLst>
              <a:ext uri="{FF2B5EF4-FFF2-40B4-BE49-F238E27FC236}">
                <a16:creationId xmlns:a16="http://schemas.microsoft.com/office/drawing/2014/main" id="{2626E3BB-36BC-4EAD-AD23-C9EC1FA64300}"/>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E42FDF37-4BD0-40BF-8CFC-AE69D9A8448D}"/>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0D1B801B-95C5-4B97-B4AD-C2339B33751C}"/>
              </a:ext>
            </a:extLst>
          </p:cNvPr>
          <p:cNvSpPr>
            <a:spLocks noGrp="1"/>
          </p:cNvSpPr>
          <p:nvPr>
            <p:ph type="sldNum" sz="quarter" idx="4"/>
          </p:nvPr>
        </p:nvSpPr>
        <p:spPr/>
        <p:txBody>
          <a:bodyPr/>
          <a:lstStyle/>
          <a:p>
            <a:fld id="{BD84B515-6EF4-D642-B309-5ED90DAA2A6E}" type="slidenum">
              <a:rPr kumimoji="1" lang="ja-JP" altLang="en-US" smtClean="0"/>
              <a:t>43</a:t>
            </a:fld>
            <a:endParaRPr kumimoji="1" lang="ja-JP" altLang="en-US"/>
          </a:p>
        </p:txBody>
      </p:sp>
    </p:spTree>
    <p:extLst>
      <p:ext uri="{BB962C8B-B14F-4D97-AF65-F5344CB8AC3E}">
        <p14:creationId xmlns:p14="http://schemas.microsoft.com/office/powerpoint/2010/main" val="18970409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アウトライン</a:t>
            </a:r>
            <a:endParaRPr kumimoji="1" lang="ja-JP" altLang="en-US" dirty="0"/>
          </a:p>
        </p:txBody>
      </p:sp>
      <p:sp>
        <p:nvSpPr>
          <p:cNvPr id="3" name="コンテンツ プレースホルダー 2"/>
          <p:cNvSpPr>
            <a:spLocks noGrp="1"/>
          </p:cNvSpPr>
          <p:nvPr>
            <p:ph idx="1"/>
          </p:nvPr>
        </p:nvSpPr>
        <p:spPr/>
        <p:txBody>
          <a:bodyPr/>
          <a:lstStyle/>
          <a:p>
            <a:pPr>
              <a:spcAft>
                <a:spcPts val="1200"/>
              </a:spcAft>
            </a:pPr>
            <a:r>
              <a:rPr kumimoji="1" lang="en-US" altLang="ja-JP" dirty="0">
                <a:solidFill>
                  <a:schemeClr val="bg2"/>
                </a:solidFill>
              </a:rPr>
              <a:t>Git</a:t>
            </a:r>
            <a:r>
              <a:rPr kumimoji="1" lang="ja-JP" altLang="en-US" dirty="0">
                <a:solidFill>
                  <a:schemeClr val="bg2"/>
                </a:solidFill>
              </a:rPr>
              <a:t>とは</a:t>
            </a:r>
            <a:endParaRPr kumimoji="1" lang="en-US" altLang="ja-JP" dirty="0">
              <a:solidFill>
                <a:schemeClr val="bg2"/>
              </a:solidFill>
            </a:endParaRPr>
          </a:p>
          <a:p>
            <a:pPr>
              <a:spcAft>
                <a:spcPts val="1200"/>
              </a:spcAft>
            </a:pPr>
            <a:r>
              <a:rPr lang="en-US" altLang="ja-JP" dirty="0">
                <a:solidFill>
                  <a:schemeClr val="bg2"/>
                </a:solidFill>
              </a:rPr>
              <a:t>Git</a:t>
            </a:r>
            <a:r>
              <a:rPr lang="ja-JP" altLang="en-US" dirty="0">
                <a:solidFill>
                  <a:schemeClr val="bg2"/>
                </a:solidFill>
              </a:rPr>
              <a:t>の基礎</a:t>
            </a:r>
            <a:endParaRPr lang="en-US" altLang="ja-JP" dirty="0">
              <a:solidFill>
                <a:schemeClr val="bg2"/>
              </a:solidFill>
            </a:endParaRPr>
          </a:p>
          <a:p>
            <a:pPr>
              <a:spcAft>
                <a:spcPts val="1200"/>
              </a:spcAft>
            </a:pPr>
            <a:r>
              <a:rPr lang="ja-JP" altLang="en-US" dirty="0"/>
              <a:t>リモートリポジトリを使う</a:t>
            </a:r>
            <a:endParaRPr lang="en-US" altLang="ja-JP" dirty="0"/>
          </a:p>
          <a:p>
            <a:pPr>
              <a:spcAft>
                <a:spcPts val="1200"/>
              </a:spcAft>
            </a:pPr>
            <a:r>
              <a:rPr lang="ja-JP" altLang="en-US" dirty="0">
                <a:solidFill>
                  <a:schemeClr val="bg2"/>
                </a:solidFill>
              </a:rPr>
              <a:t>ブランチを使おう</a:t>
            </a:r>
            <a:endParaRPr kumimoji="1" lang="en-US" altLang="ja-JP" dirty="0">
              <a:solidFill>
                <a:schemeClr val="bg2"/>
              </a:solidFill>
            </a:endParaRPr>
          </a:p>
          <a:p>
            <a:pPr>
              <a:spcAft>
                <a:spcPts val="1200"/>
              </a:spcAft>
            </a:pPr>
            <a:r>
              <a:rPr lang="ja-JP" altLang="en-US" dirty="0">
                <a:solidFill>
                  <a:schemeClr val="bg2"/>
                </a:solidFill>
              </a:rPr>
              <a:t>おまけ）</a:t>
            </a:r>
            <a:r>
              <a:rPr lang="en-US" altLang="ja-JP" dirty="0">
                <a:solidFill>
                  <a:schemeClr val="bg2"/>
                </a:solidFill>
              </a:rPr>
              <a:t>Visual Studio Code</a:t>
            </a:r>
            <a:r>
              <a:rPr lang="ja-JP" altLang="en-US" dirty="0">
                <a:solidFill>
                  <a:schemeClr val="bg2"/>
                </a:solidFill>
              </a:rPr>
              <a:t>で</a:t>
            </a:r>
            <a:r>
              <a:rPr lang="en-US" altLang="ja-JP" dirty="0">
                <a:solidFill>
                  <a:schemeClr val="bg2"/>
                </a:solidFill>
              </a:rPr>
              <a:t>Git</a:t>
            </a:r>
            <a:r>
              <a:rPr lang="ja-JP" altLang="en-US" dirty="0">
                <a:solidFill>
                  <a:schemeClr val="bg2"/>
                </a:solidFill>
              </a:rPr>
              <a:t>しよう</a:t>
            </a:r>
            <a:endParaRPr lang="en-US" altLang="ja-JP" dirty="0">
              <a:solidFill>
                <a:schemeClr val="bg2"/>
              </a:solidFill>
            </a:endParaRPr>
          </a:p>
          <a:p>
            <a:pPr>
              <a:spcAft>
                <a:spcPts val="1200"/>
              </a:spcAft>
            </a:pPr>
            <a:r>
              <a:rPr kumimoji="1" lang="ja-JP" altLang="en-US" dirty="0">
                <a:solidFill>
                  <a:schemeClr val="bg2"/>
                </a:solidFill>
              </a:rPr>
              <a:t>更新履歴</a:t>
            </a:r>
          </a:p>
        </p:txBody>
      </p:sp>
      <p:sp>
        <p:nvSpPr>
          <p:cNvPr id="4" name="日付プレースホルダー 3"/>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p:cNvSpPr>
            <a:spLocks noGrp="1"/>
          </p:cNvSpPr>
          <p:nvPr>
            <p:ph type="sldNum" sz="quarter" idx="4"/>
          </p:nvPr>
        </p:nvSpPr>
        <p:spPr/>
        <p:txBody>
          <a:bodyPr/>
          <a:lstStyle/>
          <a:p>
            <a:fld id="{BD84B515-6EF4-D642-B309-5ED90DAA2A6E}" type="slidenum">
              <a:rPr kumimoji="1" lang="ja-JP" altLang="en-US" smtClean="0"/>
              <a:t>44</a:t>
            </a:fld>
            <a:endParaRPr kumimoji="1" lang="ja-JP" altLang="en-US"/>
          </a:p>
        </p:txBody>
      </p:sp>
    </p:spTree>
    <p:extLst>
      <p:ext uri="{BB962C8B-B14F-4D97-AF65-F5344CB8AC3E}">
        <p14:creationId xmlns:p14="http://schemas.microsoft.com/office/powerpoint/2010/main" val="4728631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25FB37-C2B5-4744-A322-2484F9B24E27}"/>
              </a:ext>
            </a:extLst>
          </p:cNvPr>
          <p:cNvSpPr>
            <a:spLocks noGrp="1"/>
          </p:cNvSpPr>
          <p:nvPr>
            <p:ph type="title"/>
          </p:nvPr>
        </p:nvSpPr>
        <p:spPr/>
        <p:txBody>
          <a:bodyPr/>
          <a:lstStyle/>
          <a:p>
            <a:r>
              <a:rPr kumimoji="1" lang="ja-JP" altLang="en-US" dirty="0"/>
              <a:t>リモートリポジトリ</a:t>
            </a:r>
          </a:p>
        </p:txBody>
      </p:sp>
      <p:sp>
        <p:nvSpPr>
          <p:cNvPr id="3" name="コンテンツ プレースホルダー 2">
            <a:extLst>
              <a:ext uri="{FF2B5EF4-FFF2-40B4-BE49-F238E27FC236}">
                <a16:creationId xmlns:a16="http://schemas.microsoft.com/office/drawing/2014/main" id="{0B8782F5-31B5-4CAF-9408-2AEAC98CB710}"/>
              </a:ext>
            </a:extLst>
          </p:cNvPr>
          <p:cNvSpPr>
            <a:spLocks noGrp="1"/>
          </p:cNvSpPr>
          <p:nvPr>
            <p:ph idx="1"/>
          </p:nvPr>
        </p:nvSpPr>
        <p:spPr/>
        <p:txBody>
          <a:bodyPr/>
          <a:lstStyle/>
          <a:p>
            <a:r>
              <a:rPr kumimoji="1" lang="ja-JP" altLang="en-US" dirty="0"/>
              <a:t>リモートリポジトリを使うケース</a:t>
            </a:r>
            <a:endParaRPr kumimoji="1" lang="en-US" altLang="ja-JP" dirty="0"/>
          </a:p>
          <a:p>
            <a:pPr lvl="1"/>
            <a:r>
              <a:rPr lang="ja-JP" altLang="en-US" dirty="0"/>
              <a:t>複数人と共同で開発</a:t>
            </a:r>
            <a:endParaRPr lang="en-US" altLang="ja-JP" dirty="0"/>
          </a:p>
          <a:p>
            <a:pPr lvl="1"/>
            <a:r>
              <a:rPr kumimoji="1" lang="ja-JP" altLang="en-US" dirty="0"/>
              <a:t>公開用のリポジトリにする</a:t>
            </a:r>
            <a:endParaRPr kumimoji="1" lang="en-US" altLang="ja-JP" dirty="0"/>
          </a:p>
          <a:p>
            <a:pPr lvl="1"/>
            <a:r>
              <a:rPr lang="ja-JP" altLang="en-US" dirty="0"/>
              <a:t>バックアップ</a:t>
            </a:r>
            <a:endParaRPr lang="en-US" altLang="ja-JP" dirty="0"/>
          </a:p>
          <a:p>
            <a:endParaRPr lang="en-US" altLang="ja-JP" dirty="0"/>
          </a:p>
          <a:p>
            <a:r>
              <a:rPr kumimoji="1" lang="ja-JP" altLang="en-US" dirty="0"/>
              <a:t>本章ですること</a:t>
            </a:r>
            <a:endParaRPr kumimoji="1" lang="en-US" altLang="ja-JP" dirty="0"/>
          </a:p>
          <a:p>
            <a:pPr lvl="1"/>
            <a:r>
              <a:rPr lang="en-US" altLang="ja-JP" dirty="0" err="1"/>
              <a:t>Github</a:t>
            </a:r>
            <a:r>
              <a:rPr lang="ja-JP" altLang="en-US" dirty="0"/>
              <a:t>にリモートリポジトリを作る</a:t>
            </a:r>
            <a:endParaRPr lang="en-US" altLang="ja-JP" dirty="0"/>
          </a:p>
          <a:p>
            <a:pPr lvl="1"/>
            <a:r>
              <a:rPr lang="ja-JP" altLang="en-US" dirty="0"/>
              <a:t>ローカルリポジトリの変更をリモートリポジトリに反映する</a:t>
            </a:r>
            <a:endParaRPr lang="en-US" altLang="ja-JP" dirty="0"/>
          </a:p>
          <a:p>
            <a:pPr lvl="1"/>
            <a:r>
              <a:rPr lang="ja-JP" altLang="en-US" dirty="0"/>
              <a:t>リモートリポジトリの変更をローカルリポジトリに反映する</a:t>
            </a:r>
            <a:endParaRPr lang="en-US" altLang="ja-JP" dirty="0"/>
          </a:p>
        </p:txBody>
      </p:sp>
      <p:sp>
        <p:nvSpPr>
          <p:cNvPr id="4" name="日付プレースホルダー 3">
            <a:extLst>
              <a:ext uri="{FF2B5EF4-FFF2-40B4-BE49-F238E27FC236}">
                <a16:creationId xmlns:a16="http://schemas.microsoft.com/office/drawing/2014/main" id="{2626E3BB-36BC-4EAD-AD23-C9EC1FA64300}"/>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E42FDF37-4BD0-40BF-8CFC-AE69D9A8448D}"/>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0D1B801B-95C5-4B97-B4AD-C2339B33751C}"/>
              </a:ext>
            </a:extLst>
          </p:cNvPr>
          <p:cNvSpPr>
            <a:spLocks noGrp="1"/>
          </p:cNvSpPr>
          <p:nvPr>
            <p:ph type="sldNum" sz="quarter" idx="4"/>
          </p:nvPr>
        </p:nvSpPr>
        <p:spPr/>
        <p:txBody>
          <a:bodyPr/>
          <a:lstStyle/>
          <a:p>
            <a:fld id="{BD84B515-6EF4-D642-B309-5ED90DAA2A6E}" type="slidenum">
              <a:rPr kumimoji="1" lang="ja-JP" altLang="en-US" smtClean="0"/>
              <a:t>45</a:t>
            </a:fld>
            <a:endParaRPr kumimoji="1" lang="ja-JP" altLang="en-US"/>
          </a:p>
        </p:txBody>
      </p:sp>
    </p:spTree>
    <p:extLst>
      <p:ext uri="{BB962C8B-B14F-4D97-AF65-F5344CB8AC3E}">
        <p14:creationId xmlns:p14="http://schemas.microsoft.com/office/powerpoint/2010/main" val="31130684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E89055-E949-40B3-9112-C574535011DC}"/>
              </a:ext>
            </a:extLst>
          </p:cNvPr>
          <p:cNvSpPr>
            <a:spLocks noGrp="1"/>
          </p:cNvSpPr>
          <p:nvPr>
            <p:ph type="title"/>
          </p:nvPr>
        </p:nvSpPr>
        <p:spPr/>
        <p:txBody>
          <a:bodyPr/>
          <a:lstStyle/>
          <a:p>
            <a:r>
              <a:rPr kumimoji="1" lang="en-US" altLang="ja-JP" dirty="0" err="1"/>
              <a:t>Github</a:t>
            </a:r>
            <a:r>
              <a:rPr kumimoji="1" lang="ja-JP" altLang="en-US" dirty="0"/>
              <a:t>にリポジトリを作る</a:t>
            </a:r>
          </a:p>
        </p:txBody>
      </p:sp>
      <p:sp>
        <p:nvSpPr>
          <p:cNvPr id="3" name="コンテンツ プレースホルダー 2">
            <a:extLst>
              <a:ext uri="{FF2B5EF4-FFF2-40B4-BE49-F238E27FC236}">
                <a16:creationId xmlns:a16="http://schemas.microsoft.com/office/drawing/2014/main" id="{D3F87CA8-B927-439E-8C29-120E6F1E2B54}"/>
              </a:ext>
            </a:extLst>
          </p:cNvPr>
          <p:cNvSpPr>
            <a:spLocks noGrp="1"/>
          </p:cNvSpPr>
          <p:nvPr>
            <p:ph idx="1"/>
          </p:nvPr>
        </p:nvSpPr>
        <p:spPr/>
        <p:txBody>
          <a:bodyPr/>
          <a:lstStyle/>
          <a:p>
            <a:r>
              <a:rPr kumimoji="1" lang="ja-JP" altLang="en-US" dirty="0"/>
              <a:t>緑色の</a:t>
            </a:r>
            <a:r>
              <a:rPr kumimoji="1" lang="en-US" altLang="ja-JP" dirty="0"/>
              <a:t>`New`</a:t>
            </a:r>
            <a:r>
              <a:rPr kumimoji="1" lang="ja-JP" altLang="en-US" dirty="0"/>
              <a:t>ボタンを押す</a:t>
            </a:r>
          </a:p>
        </p:txBody>
      </p:sp>
      <p:sp>
        <p:nvSpPr>
          <p:cNvPr id="4" name="日付プレースホルダー 3">
            <a:extLst>
              <a:ext uri="{FF2B5EF4-FFF2-40B4-BE49-F238E27FC236}">
                <a16:creationId xmlns:a16="http://schemas.microsoft.com/office/drawing/2014/main" id="{8B566321-7A35-45E6-9983-8557DA307C5E}"/>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83D29609-72E5-4002-A140-1B611C7DEBB6}"/>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A2244E72-D070-4BB2-A949-E522CC69FDEA}"/>
              </a:ext>
            </a:extLst>
          </p:cNvPr>
          <p:cNvSpPr>
            <a:spLocks noGrp="1"/>
          </p:cNvSpPr>
          <p:nvPr>
            <p:ph type="sldNum" sz="quarter" idx="4"/>
          </p:nvPr>
        </p:nvSpPr>
        <p:spPr/>
        <p:txBody>
          <a:bodyPr/>
          <a:lstStyle/>
          <a:p>
            <a:fld id="{BD84B515-6EF4-D642-B309-5ED90DAA2A6E}" type="slidenum">
              <a:rPr kumimoji="1" lang="ja-JP" altLang="en-US" smtClean="0"/>
              <a:t>46</a:t>
            </a:fld>
            <a:endParaRPr kumimoji="1" lang="ja-JP" altLang="en-US"/>
          </a:p>
        </p:txBody>
      </p:sp>
      <p:pic>
        <p:nvPicPr>
          <p:cNvPr id="7" name="図 6">
            <a:extLst>
              <a:ext uri="{FF2B5EF4-FFF2-40B4-BE49-F238E27FC236}">
                <a16:creationId xmlns:a16="http://schemas.microsoft.com/office/drawing/2014/main" id="{BCA4DADF-A9F0-4456-B369-762C5EFE99A6}"/>
              </a:ext>
            </a:extLst>
          </p:cNvPr>
          <p:cNvPicPr>
            <a:picLocks noChangeAspect="1"/>
          </p:cNvPicPr>
          <p:nvPr/>
        </p:nvPicPr>
        <p:blipFill>
          <a:blip r:embed="rId2"/>
          <a:stretch>
            <a:fillRect/>
          </a:stretch>
        </p:blipFill>
        <p:spPr>
          <a:xfrm>
            <a:off x="694124" y="2102426"/>
            <a:ext cx="7777018" cy="4374574"/>
          </a:xfrm>
          <a:prstGeom prst="rect">
            <a:avLst/>
          </a:prstGeom>
        </p:spPr>
      </p:pic>
    </p:spTree>
    <p:extLst>
      <p:ext uri="{BB962C8B-B14F-4D97-AF65-F5344CB8AC3E}">
        <p14:creationId xmlns:p14="http://schemas.microsoft.com/office/powerpoint/2010/main" val="32233750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25D40C-B76D-414C-8435-6983B0397333}"/>
              </a:ext>
            </a:extLst>
          </p:cNvPr>
          <p:cNvSpPr>
            <a:spLocks noGrp="1"/>
          </p:cNvSpPr>
          <p:nvPr>
            <p:ph type="title"/>
          </p:nvPr>
        </p:nvSpPr>
        <p:spPr/>
        <p:txBody>
          <a:bodyPr/>
          <a:lstStyle/>
          <a:p>
            <a:r>
              <a:rPr kumimoji="1" lang="ja-JP" altLang="en-US" dirty="0"/>
              <a:t>リポジトリ名と説明を書く</a:t>
            </a:r>
          </a:p>
        </p:txBody>
      </p:sp>
      <p:sp>
        <p:nvSpPr>
          <p:cNvPr id="4" name="日付プレースホルダー 3">
            <a:extLst>
              <a:ext uri="{FF2B5EF4-FFF2-40B4-BE49-F238E27FC236}">
                <a16:creationId xmlns:a16="http://schemas.microsoft.com/office/drawing/2014/main" id="{42D053BB-1F5F-43BF-94D9-DF1D22DA4457}"/>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E5892727-7F9F-4C7F-A300-1C94894ED02D}"/>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7CC13366-8218-4CDC-8450-CCCA69D808E7}"/>
              </a:ext>
            </a:extLst>
          </p:cNvPr>
          <p:cNvSpPr>
            <a:spLocks noGrp="1"/>
          </p:cNvSpPr>
          <p:nvPr>
            <p:ph type="sldNum" sz="quarter" idx="4"/>
          </p:nvPr>
        </p:nvSpPr>
        <p:spPr/>
        <p:txBody>
          <a:bodyPr/>
          <a:lstStyle/>
          <a:p>
            <a:fld id="{BD84B515-6EF4-D642-B309-5ED90DAA2A6E}" type="slidenum">
              <a:rPr kumimoji="1" lang="ja-JP" altLang="en-US" smtClean="0"/>
              <a:t>47</a:t>
            </a:fld>
            <a:endParaRPr kumimoji="1" lang="ja-JP" altLang="en-US"/>
          </a:p>
        </p:txBody>
      </p:sp>
      <p:pic>
        <p:nvPicPr>
          <p:cNvPr id="7" name="図 6">
            <a:extLst>
              <a:ext uri="{FF2B5EF4-FFF2-40B4-BE49-F238E27FC236}">
                <a16:creationId xmlns:a16="http://schemas.microsoft.com/office/drawing/2014/main" id="{D3C8D5C8-E922-47A7-9B30-00190CF6D5C4}"/>
              </a:ext>
            </a:extLst>
          </p:cNvPr>
          <p:cNvPicPr>
            <a:picLocks noChangeAspect="1"/>
          </p:cNvPicPr>
          <p:nvPr/>
        </p:nvPicPr>
        <p:blipFill>
          <a:blip r:embed="rId2"/>
          <a:stretch>
            <a:fillRect/>
          </a:stretch>
        </p:blipFill>
        <p:spPr>
          <a:xfrm>
            <a:off x="127769" y="1327254"/>
            <a:ext cx="8888462" cy="4999760"/>
          </a:xfrm>
          <a:prstGeom prst="rect">
            <a:avLst/>
          </a:prstGeom>
        </p:spPr>
      </p:pic>
    </p:spTree>
    <p:extLst>
      <p:ext uri="{BB962C8B-B14F-4D97-AF65-F5344CB8AC3E}">
        <p14:creationId xmlns:p14="http://schemas.microsoft.com/office/powerpoint/2010/main" val="38774728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2A96D1-F951-40BD-83A3-27392E151E86}"/>
              </a:ext>
            </a:extLst>
          </p:cNvPr>
          <p:cNvSpPr>
            <a:spLocks noGrp="1"/>
          </p:cNvSpPr>
          <p:nvPr>
            <p:ph type="title"/>
          </p:nvPr>
        </p:nvSpPr>
        <p:spPr/>
        <p:txBody>
          <a:bodyPr/>
          <a:lstStyle/>
          <a:p>
            <a:r>
              <a:rPr kumimoji="1" lang="en-US" altLang="ja-JP" dirty="0" err="1"/>
              <a:t>Github</a:t>
            </a:r>
            <a:r>
              <a:rPr kumimoji="1" lang="ja-JP" altLang="en-US" dirty="0"/>
              <a:t>にリポジトリが出来ました！</a:t>
            </a:r>
          </a:p>
        </p:txBody>
      </p:sp>
      <p:sp>
        <p:nvSpPr>
          <p:cNvPr id="4" name="日付プレースホルダー 3">
            <a:extLst>
              <a:ext uri="{FF2B5EF4-FFF2-40B4-BE49-F238E27FC236}">
                <a16:creationId xmlns:a16="http://schemas.microsoft.com/office/drawing/2014/main" id="{71A55157-4CDB-4052-8013-3DF70776FA62}"/>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E1182901-C00E-4715-B91C-1253DE6AD69F}"/>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0BFBB6F0-D1FE-426B-A6B9-5337033DA970}"/>
              </a:ext>
            </a:extLst>
          </p:cNvPr>
          <p:cNvSpPr>
            <a:spLocks noGrp="1"/>
          </p:cNvSpPr>
          <p:nvPr>
            <p:ph type="sldNum" sz="quarter" idx="4"/>
          </p:nvPr>
        </p:nvSpPr>
        <p:spPr/>
        <p:txBody>
          <a:bodyPr/>
          <a:lstStyle/>
          <a:p>
            <a:fld id="{BD84B515-6EF4-D642-B309-5ED90DAA2A6E}" type="slidenum">
              <a:rPr kumimoji="1" lang="ja-JP" altLang="en-US" smtClean="0"/>
              <a:t>48</a:t>
            </a:fld>
            <a:endParaRPr kumimoji="1" lang="ja-JP" altLang="en-US"/>
          </a:p>
        </p:txBody>
      </p:sp>
      <p:pic>
        <p:nvPicPr>
          <p:cNvPr id="7" name="図 6">
            <a:extLst>
              <a:ext uri="{FF2B5EF4-FFF2-40B4-BE49-F238E27FC236}">
                <a16:creationId xmlns:a16="http://schemas.microsoft.com/office/drawing/2014/main" id="{91D96D39-FEBE-457B-8BAB-27D46B1C40E3}"/>
              </a:ext>
            </a:extLst>
          </p:cNvPr>
          <p:cNvPicPr>
            <a:picLocks noChangeAspect="1"/>
          </p:cNvPicPr>
          <p:nvPr/>
        </p:nvPicPr>
        <p:blipFill>
          <a:blip r:embed="rId2"/>
          <a:stretch>
            <a:fillRect/>
          </a:stretch>
        </p:blipFill>
        <p:spPr>
          <a:xfrm>
            <a:off x="127592" y="1318018"/>
            <a:ext cx="8888816" cy="4999960"/>
          </a:xfrm>
          <a:prstGeom prst="rect">
            <a:avLst/>
          </a:prstGeom>
        </p:spPr>
      </p:pic>
    </p:spTree>
    <p:extLst>
      <p:ext uri="{BB962C8B-B14F-4D97-AF65-F5344CB8AC3E}">
        <p14:creationId xmlns:p14="http://schemas.microsoft.com/office/powerpoint/2010/main" val="34888333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392D30-EECC-4011-9A36-D66A5A4262EE}"/>
              </a:ext>
            </a:extLst>
          </p:cNvPr>
          <p:cNvSpPr>
            <a:spLocks noGrp="1"/>
          </p:cNvSpPr>
          <p:nvPr>
            <p:ph type="title"/>
          </p:nvPr>
        </p:nvSpPr>
        <p:spPr/>
        <p:txBody>
          <a:bodyPr/>
          <a:lstStyle/>
          <a:p>
            <a:r>
              <a:rPr kumimoji="1" lang="ja-JP" altLang="en-US" dirty="0"/>
              <a:t>ローカルリポジトリをアップロードする</a:t>
            </a:r>
          </a:p>
        </p:txBody>
      </p:sp>
      <p:sp>
        <p:nvSpPr>
          <p:cNvPr id="3" name="コンテンツ プレースホルダー 2">
            <a:extLst>
              <a:ext uri="{FF2B5EF4-FFF2-40B4-BE49-F238E27FC236}">
                <a16:creationId xmlns:a16="http://schemas.microsoft.com/office/drawing/2014/main" id="{56BAB625-3904-42CB-B6D8-1C53FA300947}"/>
              </a:ext>
            </a:extLst>
          </p:cNvPr>
          <p:cNvSpPr>
            <a:spLocks noGrp="1"/>
          </p:cNvSpPr>
          <p:nvPr>
            <p:ph idx="1"/>
          </p:nvPr>
        </p:nvSpPr>
        <p:spPr/>
        <p:txBody>
          <a:bodyPr/>
          <a:lstStyle/>
          <a:p>
            <a:r>
              <a:rPr kumimoji="1" lang="ja-JP" altLang="en-US" dirty="0"/>
              <a:t>指示通りにコマンドを入力</a:t>
            </a:r>
          </a:p>
        </p:txBody>
      </p:sp>
      <p:sp>
        <p:nvSpPr>
          <p:cNvPr id="4" name="日付プレースホルダー 3">
            <a:extLst>
              <a:ext uri="{FF2B5EF4-FFF2-40B4-BE49-F238E27FC236}">
                <a16:creationId xmlns:a16="http://schemas.microsoft.com/office/drawing/2014/main" id="{64D59F3E-1185-4595-A00F-0721231A59FC}"/>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B957497F-B08A-431A-9953-D9A729B77EC4}"/>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2CE702B3-826B-49D6-8F7E-8CBE688FE08E}"/>
              </a:ext>
            </a:extLst>
          </p:cNvPr>
          <p:cNvSpPr>
            <a:spLocks noGrp="1"/>
          </p:cNvSpPr>
          <p:nvPr>
            <p:ph type="sldNum" sz="quarter" idx="4"/>
          </p:nvPr>
        </p:nvSpPr>
        <p:spPr/>
        <p:txBody>
          <a:bodyPr/>
          <a:lstStyle/>
          <a:p>
            <a:fld id="{BD84B515-6EF4-D642-B309-5ED90DAA2A6E}" type="slidenum">
              <a:rPr kumimoji="1" lang="ja-JP" altLang="en-US" smtClean="0"/>
              <a:t>49</a:t>
            </a:fld>
            <a:endParaRPr kumimoji="1" lang="ja-JP" altLang="en-US"/>
          </a:p>
        </p:txBody>
      </p:sp>
      <p:pic>
        <p:nvPicPr>
          <p:cNvPr id="7" name="図 6">
            <a:extLst>
              <a:ext uri="{FF2B5EF4-FFF2-40B4-BE49-F238E27FC236}">
                <a16:creationId xmlns:a16="http://schemas.microsoft.com/office/drawing/2014/main" id="{C960A2AC-9FF7-402C-90E8-67C09E964453}"/>
              </a:ext>
            </a:extLst>
          </p:cNvPr>
          <p:cNvPicPr>
            <a:picLocks noChangeAspect="1"/>
          </p:cNvPicPr>
          <p:nvPr/>
        </p:nvPicPr>
        <p:blipFill rotWithShape="1">
          <a:blip r:embed="rId2"/>
          <a:srcRect b="5918"/>
          <a:stretch/>
        </p:blipFill>
        <p:spPr>
          <a:xfrm>
            <a:off x="127592" y="1772908"/>
            <a:ext cx="8888816" cy="4704092"/>
          </a:xfrm>
          <a:prstGeom prst="rect">
            <a:avLst/>
          </a:prstGeom>
        </p:spPr>
      </p:pic>
      <p:sp>
        <p:nvSpPr>
          <p:cNvPr id="8" name="四角形: 角を丸くする 7">
            <a:extLst>
              <a:ext uri="{FF2B5EF4-FFF2-40B4-BE49-F238E27FC236}">
                <a16:creationId xmlns:a16="http://schemas.microsoft.com/office/drawing/2014/main" id="{9293B759-FAB1-4BD4-A610-56F48E5B1596}"/>
              </a:ext>
            </a:extLst>
          </p:cNvPr>
          <p:cNvSpPr/>
          <p:nvPr/>
        </p:nvSpPr>
        <p:spPr>
          <a:xfrm>
            <a:off x="1274618" y="5948218"/>
            <a:ext cx="3297382" cy="406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4184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2F055A-1F8A-42B0-A113-5ADF426C9DD5}"/>
              </a:ext>
            </a:extLst>
          </p:cNvPr>
          <p:cNvSpPr>
            <a:spLocks noGrp="1"/>
          </p:cNvSpPr>
          <p:nvPr>
            <p:ph type="title"/>
          </p:nvPr>
        </p:nvSpPr>
        <p:spPr/>
        <p:txBody>
          <a:bodyPr/>
          <a:lstStyle/>
          <a:p>
            <a:r>
              <a:rPr kumimoji="1" lang="en-US" altLang="ja-JP" dirty="0"/>
              <a:t>Git</a:t>
            </a:r>
            <a:r>
              <a:rPr kumimoji="1" lang="ja-JP" altLang="en-US" dirty="0"/>
              <a:t>とは</a:t>
            </a:r>
          </a:p>
        </p:txBody>
      </p:sp>
      <p:sp>
        <p:nvSpPr>
          <p:cNvPr id="3" name="コンテンツ プレースホルダー 2">
            <a:extLst>
              <a:ext uri="{FF2B5EF4-FFF2-40B4-BE49-F238E27FC236}">
                <a16:creationId xmlns:a16="http://schemas.microsoft.com/office/drawing/2014/main" id="{1BDC6248-5228-4B1D-AA62-292112F5D3D8}"/>
              </a:ext>
            </a:extLst>
          </p:cNvPr>
          <p:cNvSpPr>
            <a:spLocks noGrp="1"/>
          </p:cNvSpPr>
          <p:nvPr>
            <p:ph idx="1"/>
          </p:nvPr>
        </p:nvSpPr>
        <p:spPr>
          <a:xfrm>
            <a:off x="127592" y="1644074"/>
            <a:ext cx="8910083" cy="4832926"/>
          </a:xfrm>
        </p:spPr>
        <p:txBody>
          <a:bodyPr>
            <a:normAutofit/>
          </a:bodyPr>
          <a:lstStyle/>
          <a:p>
            <a:r>
              <a:rPr kumimoji="1" lang="ja-JP" altLang="en-US" dirty="0"/>
              <a:t>分散型のバージョン管理ツール</a:t>
            </a:r>
            <a:endParaRPr kumimoji="1" lang="en-US" altLang="ja-JP" dirty="0"/>
          </a:p>
          <a:p>
            <a:pPr lvl="1"/>
            <a:r>
              <a:rPr lang="ja-JP" altLang="en-US" dirty="0"/>
              <a:t>リポジトリと呼ばれるデータベースで変更履歴を記録する</a:t>
            </a:r>
            <a:endParaRPr lang="en-US" altLang="ja-JP" dirty="0"/>
          </a:p>
          <a:p>
            <a:pPr lvl="1"/>
            <a:r>
              <a:rPr lang="en-US" altLang="ja-JP" dirty="0"/>
              <a:t>Linus Torvalds</a:t>
            </a:r>
            <a:r>
              <a:rPr lang="ja-JP" altLang="en-US" dirty="0"/>
              <a:t>が</a:t>
            </a:r>
            <a:r>
              <a:rPr lang="en-US" altLang="ja-JP" dirty="0"/>
              <a:t>Linux Kernel</a:t>
            </a:r>
            <a:r>
              <a:rPr lang="ja-JP" altLang="en-US" dirty="0"/>
              <a:t>の開発のために作った</a:t>
            </a:r>
            <a:endParaRPr lang="en-US" altLang="ja-JP" dirty="0"/>
          </a:p>
          <a:p>
            <a:endParaRPr kumimoji="1" lang="en-US" altLang="ja-JP" dirty="0"/>
          </a:p>
          <a:p>
            <a:r>
              <a:rPr kumimoji="1" lang="en-US" altLang="ja-JP" dirty="0"/>
              <a:t>Git</a:t>
            </a:r>
            <a:r>
              <a:rPr kumimoji="1" lang="ja-JP" altLang="en-US" dirty="0"/>
              <a:t>の良いところ</a:t>
            </a:r>
            <a:endParaRPr kumimoji="1" lang="en-US" altLang="ja-JP" dirty="0"/>
          </a:p>
          <a:p>
            <a:pPr lvl="1"/>
            <a:r>
              <a:rPr kumimoji="1" lang="ja-JP" altLang="en-US" dirty="0"/>
              <a:t>いつでもファイルを以前の状態に戻せる</a:t>
            </a:r>
            <a:endParaRPr kumimoji="1" lang="en-US" altLang="ja-JP" dirty="0"/>
          </a:p>
          <a:p>
            <a:pPr lvl="1"/>
            <a:r>
              <a:rPr lang="ja-JP" altLang="en-US" dirty="0"/>
              <a:t>オフラインで開発を進められる</a:t>
            </a:r>
            <a:endParaRPr lang="en-US" altLang="ja-JP" dirty="0"/>
          </a:p>
          <a:p>
            <a:pPr lvl="2"/>
            <a:r>
              <a:rPr lang="ja-JP" altLang="en-US" dirty="0"/>
              <a:t>みんなで使うデータベースと自分だけのデータベースを使い分けられる</a:t>
            </a:r>
            <a:endParaRPr lang="en-US" altLang="ja-JP" dirty="0"/>
          </a:p>
          <a:p>
            <a:pPr lvl="1"/>
            <a:r>
              <a:rPr lang="ja-JP" altLang="en-US" dirty="0"/>
              <a:t>多くのソフトウェアが</a:t>
            </a:r>
            <a:r>
              <a:rPr lang="en-US" altLang="ja-JP" dirty="0"/>
              <a:t>Git</a:t>
            </a:r>
            <a:r>
              <a:rPr lang="ja-JP" altLang="en-US" dirty="0"/>
              <a:t>で管理されている</a:t>
            </a:r>
            <a:endParaRPr lang="en-US" altLang="ja-JP" dirty="0"/>
          </a:p>
          <a:p>
            <a:pPr lvl="2"/>
            <a:r>
              <a:rPr lang="ja-JP" altLang="en-US" dirty="0"/>
              <a:t>つまり使い方が分かればそのソフトウェアを自分でも開発できる</a:t>
            </a:r>
            <a:endParaRPr lang="en-US" altLang="ja-JP" dirty="0"/>
          </a:p>
        </p:txBody>
      </p:sp>
      <p:sp>
        <p:nvSpPr>
          <p:cNvPr id="4" name="日付プレースホルダー 3">
            <a:extLst>
              <a:ext uri="{FF2B5EF4-FFF2-40B4-BE49-F238E27FC236}">
                <a16:creationId xmlns:a16="http://schemas.microsoft.com/office/drawing/2014/main" id="{FC98B023-00E6-4703-BEA2-5FD2E134B7C7}"/>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00863675-3929-4525-805F-96F5ED5A3127}"/>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1063F69A-264A-421D-8A17-48C99BEB0141}"/>
              </a:ext>
            </a:extLst>
          </p:cNvPr>
          <p:cNvSpPr>
            <a:spLocks noGrp="1"/>
          </p:cNvSpPr>
          <p:nvPr>
            <p:ph type="sldNum" sz="quarter" idx="4"/>
          </p:nvPr>
        </p:nvSpPr>
        <p:spPr/>
        <p:txBody>
          <a:bodyPr/>
          <a:lstStyle/>
          <a:p>
            <a:fld id="{BD84B515-6EF4-D642-B309-5ED90DAA2A6E}" type="slidenum">
              <a:rPr kumimoji="1" lang="ja-JP" altLang="en-US" smtClean="0"/>
              <a:t>5</a:t>
            </a:fld>
            <a:endParaRPr kumimoji="1" lang="ja-JP" altLang="en-US"/>
          </a:p>
        </p:txBody>
      </p:sp>
      <p:pic>
        <p:nvPicPr>
          <p:cNvPr id="1026" name="Picture 2" descr="https://git-scm.com/images/logos/2color-lightbg@2x.png">
            <a:extLst>
              <a:ext uri="{FF2B5EF4-FFF2-40B4-BE49-F238E27FC236}">
                <a16:creationId xmlns:a16="http://schemas.microsoft.com/office/drawing/2014/main" id="{1D65AF48-F42E-4ABC-941B-05437DD768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1343" y="559514"/>
            <a:ext cx="3042230" cy="1034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8953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049610-6453-4B5C-BC45-6EC0E1E7927F}"/>
              </a:ext>
            </a:extLst>
          </p:cNvPr>
          <p:cNvSpPr>
            <a:spLocks noGrp="1"/>
          </p:cNvSpPr>
          <p:nvPr>
            <p:ph type="title"/>
          </p:nvPr>
        </p:nvSpPr>
        <p:spPr/>
        <p:txBody>
          <a:bodyPr/>
          <a:lstStyle/>
          <a:p>
            <a:r>
              <a:rPr kumimoji="1" lang="ja-JP" altLang="en-US" dirty="0"/>
              <a:t>アップロードの様子</a:t>
            </a:r>
          </a:p>
        </p:txBody>
      </p:sp>
      <p:sp>
        <p:nvSpPr>
          <p:cNvPr id="3" name="コンテンツ プレースホルダー 2">
            <a:extLst>
              <a:ext uri="{FF2B5EF4-FFF2-40B4-BE49-F238E27FC236}">
                <a16:creationId xmlns:a16="http://schemas.microsoft.com/office/drawing/2014/main" id="{65C626DE-77F9-4D9D-9820-80393A116E84}"/>
              </a:ext>
            </a:extLst>
          </p:cNvPr>
          <p:cNvSpPr>
            <a:spLocks noGrp="1"/>
          </p:cNvSpPr>
          <p:nvPr>
            <p:ph idx="1"/>
          </p:nvPr>
        </p:nvSpPr>
        <p:spPr/>
        <p:txBody>
          <a:bodyPr/>
          <a:lstStyle/>
          <a:p>
            <a:r>
              <a:rPr kumimoji="1" lang="en-US" altLang="ja-JP" dirty="0" err="1"/>
              <a:t>Github</a:t>
            </a:r>
            <a:r>
              <a:rPr kumimoji="1" lang="ja-JP" altLang="en-US" dirty="0"/>
              <a:t>のユーザ名とパスワードを求められるので</a:t>
            </a:r>
            <a:br>
              <a:rPr kumimoji="1" lang="en-US" altLang="ja-JP" dirty="0"/>
            </a:br>
            <a:r>
              <a:rPr kumimoji="1" lang="ja-JP" altLang="en-US" dirty="0"/>
              <a:t>入力すること</a:t>
            </a:r>
          </a:p>
        </p:txBody>
      </p:sp>
      <p:sp>
        <p:nvSpPr>
          <p:cNvPr id="4" name="日付プレースホルダー 3">
            <a:extLst>
              <a:ext uri="{FF2B5EF4-FFF2-40B4-BE49-F238E27FC236}">
                <a16:creationId xmlns:a16="http://schemas.microsoft.com/office/drawing/2014/main" id="{2B18DFE4-C0CD-4918-ABA3-5992172B4B6C}"/>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58FD2149-5F1C-476E-AD62-044645E4C702}"/>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41CDBF0D-D5EB-4195-8FA5-23F135CC7090}"/>
              </a:ext>
            </a:extLst>
          </p:cNvPr>
          <p:cNvSpPr>
            <a:spLocks noGrp="1"/>
          </p:cNvSpPr>
          <p:nvPr>
            <p:ph type="sldNum" sz="quarter" idx="4"/>
          </p:nvPr>
        </p:nvSpPr>
        <p:spPr/>
        <p:txBody>
          <a:bodyPr/>
          <a:lstStyle/>
          <a:p>
            <a:fld id="{BD84B515-6EF4-D642-B309-5ED90DAA2A6E}" type="slidenum">
              <a:rPr kumimoji="1" lang="ja-JP" altLang="en-US" smtClean="0"/>
              <a:t>50</a:t>
            </a:fld>
            <a:endParaRPr kumimoji="1" lang="ja-JP" altLang="en-US"/>
          </a:p>
        </p:txBody>
      </p:sp>
      <p:pic>
        <p:nvPicPr>
          <p:cNvPr id="7" name="図 6">
            <a:extLst>
              <a:ext uri="{FF2B5EF4-FFF2-40B4-BE49-F238E27FC236}">
                <a16:creationId xmlns:a16="http://schemas.microsoft.com/office/drawing/2014/main" id="{BA65AE68-106B-4245-9B60-8E7B3391D9DD}"/>
              </a:ext>
            </a:extLst>
          </p:cNvPr>
          <p:cNvPicPr>
            <a:picLocks noChangeAspect="1"/>
          </p:cNvPicPr>
          <p:nvPr/>
        </p:nvPicPr>
        <p:blipFill>
          <a:blip r:embed="rId2"/>
          <a:stretch>
            <a:fillRect/>
          </a:stretch>
        </p:blipFill>
        <p:spPr>
          <a:xfrm>
            <a:off x="701964" y="2309506"/>
            <a:ext cx="7740072" cy="4129612"/>
          </a:xfrm>
          <a:prstGeom prst="rect">
            <a:avLst/>
          </a:prstGeom>
        </p:spPr>
      </p:pic>
    </p:spTree>
    <p:extLst>
      <p:ext uri="{BB962C8B-B14F-4D97-AF65-F5344CB8AC3E}">
        <p14:creationId xmlns:p14="http://schemas.microsoft.com/office/powerpoint/2010/main" val="40988550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D0752B-8C40-437B-B844-B0664C68D733}"/>
              </a:ext>
            </a:extLst>
          </p:cNvPr>
          <p:cNvSpPr>
            <a:spLocks noGrp="1"/>
          </p:cNvSpPr>
          <p:nvPr>
            <p:ph type="title"/>
          </p:nvPr>
        </p:nvSpPr>
        <p:spPr/>
        <p:txBody>
          <a:bodyPr/>
          <a:lstStyle/>
          <a:p>
            <a:r>
              <a:rPr kumimoji="1" lang="ja-JP" altLang="en-US" dirty="0"/>
              <a:t>プロキシの設定</a:t>
            </a:r>
          </a:p>
        </p:txBody>
      </p:sp>
      <p:sp>
        <p:nvSpPr>
          <p:cNvPr id="3" name="コンテンツ プレースホルダー 2">
            <a:extLst>
              <a:ext uri="{FF2B5EF4-FFF2-40B4-BE49-F238E27FC236}">
                <a16:creationId xmlns:a16="http://schemas.microsoft.com/office/drawing/2014/main" id="{94B1E5CB-34FA-4988-B462-E9DF88767CB0}"/>
              </a:ext>
            </a:extLst>
          </p:cNvPr>
          <p:cNvSpPr>
            <a:spLocks noGrp="1"/>
          </p:cNvSpPr>
          <p:nvPr>
            <p:ph idx="1"/>
          </p:nvPr>
        </p:nvSpPr>
        <p:spPr>
          <a:xfrm>
            <a:off x="127592" y="2049864"/>
            <a:ext cx="9016408" cy="1135463"/>
          </a:xfrm>
        </p:spPr>
        <p:txBody>
          <a:bodyPr/>
          <a:lstStyle/>
          <a:p>
            <a:r>
              <a:rPr kumimoji="1" lang="ja-JP" altLang="en-US" dirty="0"/>
              <a:t>プロキシによってアップロードが阻まれることがある</a:t>
            </a:r>
            <a:endParaRPr kumimoji="1" lang="en-US" altLang="ja-JP" dirty="0"/>
          </a:p>
          <a:p>
            <a:r>
              <a:rPr kumimoji="1" lang="ja-JP" altLang="en-US" dirty="0"/>
              <a:t>その場合は</a:t>
            </a:r>
            <a:r>
              <a:rPr kumimoji="1" lang="en-US" altLang="ja-JP" dirty="0"/>
              <a:t>config</a:t>
            </a:r>
            <a:r>
              <a:rPr kumimoji="1" lang="ja-JP" altLang="en-US" dirty="0"/>
              <a:t>を使ってプロキシの設定をする</a:t>
            </a:r>
          </a:p>
        </p:txBody>
      </p:sp>
      <p:sp>
        <p:nvSpPr>
          <p:cNvPr id="4" name="日付プレースホルダー 3">
            <a:extLst>
              <a:ext uri="{FF2B5EF4-FFF2-40B4-BE49-F238E27FC236}">
                <a16:creationId xmlns:a16="http://schemas.microsoft.com/office/drawing/2014/main" id="{D81FAB26-1F34-488C-A583-A2CFA6561CC0}"/>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343CB123-C810-4A04-B847-E6F8722205CC}"/>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AF3178C1-0579-42F7-B79E-1917116F4809}"/>
              </a:ext>
            </a:extLst>
          </p:cNvPr>
          <p:cNvSpPr>
            <a:spLocks noGrp="1"/>
          </p:cNvSpPr>
          <p:nvPr>
            <p:ph type="sldNum" sz="quarter" idx="4"/>
          </p:nvPr>
        </p:nvSpPr>
        <p:spPr/>
        <p:txBody>
          <a:bodyPr/>
          <a:lstStyle/>
          <a:p>
            <a:fld id="{BD84B515-6EF4-D642-B309-5ED90DAA2A6E}" type="slidenum">
              <a:rPr kumimoji="1" lang="ja-JP" altLang="en-US" smtClean="0"/>
              <a:t>51</a:t>
            </a:fld>
            <a:endParaRPr kumimoji="1" lang="ja-JP" altLang="en-US"/>
          </a:p>
        </p:txBody>
      </p:sp>
      <p:pic>
        <p:nvPicPr>
          <p:cNvPr id="8" name="図 7">
            <a:extLst>
              <a:ext uri="{FF2B5EF4-FFF2-40B4-BE49-F238E27FC236}">
                <a16:creationId xmlns:a16="http://schemas.microsoft.com/office/drawing/2014/main" id="{551FE24D-C339-4F63-ABF7-1ECCD31543DC}"/>
              </a:ext>
            </a:extLst>
          </p:cNvPr>
          <p:cNvPicPr>
            <a:picLocks noChangeAspect="1"/>
          </p:cNvPicPr>
          <p:nvPr/>
        </p:nvPicPr>
        <p:blipFill>
          <a:blip r:embed="rId3"/>
          <a:stretch>
            <a:fillRect/>
          </a:stretch>
        </p:blipFill>
        <p:spPr>
          <a:xfrm>
            <a:off x="127592" y="4232030"/>
            <a:ext cx="8888816" cy="1426286"/>
          </a:xfrm>
          <a:prstGeom prst="rect">
            <a:avLst/>
          </a:prstGeom>
        </p:spPr>
      </p:pic>
    </p:spTree>
    <p:extLst>
      <p:ext uri="{BB962C8B-B14F-4D97-AF65-F5344CB8AC3E}">
        <p14:creationId xmlns:p14="http://schemas.microsoft.com/office/powerpoint/2010/main" val="15775609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0EADEC-1449-4762-AFC0-7CCECD04783E}"/>
              </a:ext>
            </a:extLst>
          </p:cNvPr>
          <p:cNvSpPr>
            <a:spLocks noGrp="1"/>
          </p:cNvSpPr>
          <p:nvPr>
            <p:ph type="title"/>
          </p:nvPr>
        </p:nvSpPr>
        <p:spPr/>
        <p:txBody>
          <a:bodyPr/>
          <a:lstStyle/>
          <a:p>
            <a:r>
              <a:rPr kumimoji="1" lang="en-US" altLang="ja-JP" dirty="0" err="1"/>
              <a:t>Github</a:t>
            </a:r>
            <a:r>
              <a:rPr kumimoji="1" lang="ja-JP" altLang="en-US" dirty="0"/>
              <a:t>にリポジトリを見に行こう！</a:t>
            </a:r>
          </a:p>
        </p:txBody>
      </p:sp>
      <p:sp>
        <p:nvSpPr>
          <p:cNvPr id="3" name="コンテンツ プレースホルダー 2">
            <a:extLst>
              <a:ext uri="{FF2B5EF4-FFF2-40B4-BE49-F238E27FC236}">
                <a16:creationId xmlns:a16="http://schemas.microsoft.com/office/drawing/2014/main" id="{62D04D3E-F2F0-4963-8BE4-400D8D0200C0}"/>
              </a:ext>
            </a:extLst>
          </p:cNvPr>
          <p:cNvSpPr>
            <a:spLocks noGrp="1"/>
          </p:cNvSpPr>
          <p:nvPr>
            <p:ph idx="1"/>
          </p:nvPr>
        </p:nvSpPr>
        <p:spPr/>
        <p:txBody>
          <a:bodyPr/>
          <a:lstStyle/>
          <a:p>
            <a:r>
              <a:rPr kumimoji="1" lang="ja-JP" altLang="en-US" dirty="0"/>
              <a:t>表示されない場合はブラウザをリロードすること</a:t>
            </a:r>
          </a:p>
        </p:txBody>
      </p:sp>
      <p:sp>
        <p:nvSpPr>
          <p:cNvPr id="4" name="日付プレースホルダー 3">
            <a:extLst>
              <a:ext uri="{FF2B5EF4-FFF2-40B4-BE49-F238E27FC236}">
                <a16:creationId xmlns:a16="http://schemas.microsoft.com/office/drawing/2014/main" id="{95A31AC8-C71F-43B2-BA24-711D592DE2DF}"/>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502E2E63-6ABC-4D81-957B-E4A41787C586}"/>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1EA92837-81BC-444B-A987-C598E5AAB30D}"/>
              </a:ext>
            </a:extLst>
          </p:cNvPr>
          <p:cNvSpPr>
            <a:spLocks noGrp="1"/>
          </p:cNvSpPr>
          <p:nvPr>
            <p:ph type="sldNum" sz="quarter" idx="4"/>
          </p:nvPr>
        </p:nvSpPr>
        <p:spPr/>
        <p:txBody>
          <a:bodyPr/>
          <a:lstStyle/>
          <a:p>
            <a:fld id="{BD84B515-6EF4-D642-B309-5ED90DAA2A6E}" type="slidenum">
              <a:rPr kumimoji="1" lang="ja-JP" altLang="en-US" smtClean="0"/>
              <a:t>52</a:t>
            </a:fld>
            <a:endParaRPr kumimoji="1" lang="ja-JP" altLang="en-US"/>
          </a:p>
        </p:txBody>
      </p:sp>
      <p:pic>
        <p:nvPicPr>
          <p:cNvPr id="7" name="図 6">
            <a:extLst>
              <a:ext uri="{FF2B5EF4-FFF2-40B4-BE49-F238E27FC236}">
                <a16:creationId xmlns:a16="http://schemas.microsoft.com/office/drawing/2014/main" id="{2FB601BF-F477-45F7-966E-18901935AD47}"/>
              </a:ext>
            </a:extLst>
          </p:cNvPr>
          <p:cNvPicPr>
            <a:picLocks noChangeAspect="1"/>
          </p:cNvPicPr>
          <p:nvPr/>
        </p:nvPicPr>
        <p:blipFill rotWithShape="1">
          <a:blip r:embed="rId2"/>
          <a:srcRect b="819"/>
          <a:stretch/>
        </p:blipFill>
        <p:spPr>
          <a:xfrm>
            <a:off x="457200" y="1847850"/>
            <a:ext cx="8229600" cy="4591268"/>
          </a:xfrm>
          <a:prstGeom prst="rect">
            <a:avLst/>
          </a:prstGeom>
        </p:spPr>
      </p:pic>
    </p:spTree>
    <p:extLst>
      <p:ext uri="{BB962C8B-B14F-4D97-AF65-F5344CB8AC3E}">
        <p14:creationId xmlns:p14="http://schemas.microsoft.com/office/powerpoint/2010/main" val="30572941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A82BA6-8721-406E-8D15-154AD07C61C9}"/>
              </a:ext>
            </a:extLst>
          </p:cNvPr>
          <p:cNvSpPr>
            <a:spLocks noGrp="1"/>
          </p:cNvSpPr>
          <p:nvPr>
            <p:ph type="title"/>
          </p:nvPr>
        </p:nvSpPr>
        <p:spPr/>
        <p:txBody>
          <a:bodyPr/>
          <a:lstStyle/>
          <a:p>
            <a:r>
              <a:rPr kumimoji="1" lang="ja-JP" altLang="en-US" dirty="0"/>
              <a:t>すでにあるリポジトリをダウンロードする</a:t>
            </a:r>
          </a:p>
        </p:txBody>
      </p:sp>
      <p:sp>
        <p:nvSpPr>
          <p:cNvPr id="3" name="コンテンツ プレースホルダー 2">
            <a:extLst>
              <a:ext uri="{FF2B5EF4-FFF2-40B4-BE49-F238E27FC236}">
                <a16:creationId xmlns:a16="http://schemas.microsoft.com/office/drawing/2014/main" id="{5B42993B-744E-4782-9AEA-CBF7F5EB47C6}"/>
              </a:ext>
            </a:extLst>
          </p:cNvPr>
          <p:cNvSpPr>
            <a:spLocks noGrp="1"/>
          </p:cNvSpPr>
          <p:nvPr>
            <p:ph idx="1"/>
          </p:nvPr>
        </p:nvSpPr>
        <p:spPr/>
        <p:txBody>
          <a:bodyPr/>
          <a:lstStyle/>
          <a:p>
            <a:r>
              <a:rPr lang="en-US" altLang="ja-JP" dirty="0"/>
              <a:t>clone</a:t>
            </a:r>
            <a:r>
              <a:rPr lang="ja-JP" altLang="en-US" dirty="0"/>
              <a:t>：リモートリポジトリをダウンロードする</a:t>
            </a:r>
            <a:endParaRPr lang="en-US" altLang="ja-JP" dirty="0"/>
          </a:p>
          <a:p>
            <a:r>
              <a:rPr kumimoji="1" lang="ja-JP" altLang="en-US" dirty="0"/>
              <a:t>使い方</a:t>
            </a:r>
            <a:endParaRPr kumimoji="1" lang="en-US" altLang="ja-JP" dirty="0"/>
          </a:p>
          <a:p>
            <a:pPr lvl="1"/>
            <a:r>
              <a:rPr lang="en-US" altLang="ja-JP" dirty="0"/>
              <a:t>git clone &lt;</a:t>
            </a:r>
            <a:r>
              <a:rPr lang="en-US" altLang="ja-JP" dirty="0" err="1"/>
              <a:t>url</a:t>
            </a:r>
            <a:r>
              <a:rPr lang="en-US" altLang="ja-JP" dirty="0"/>
              <a:t>&gt;</a:t>
            </a:r>
          </a:p>
          <a:p>
            <a:r>
              <a:rPr kumimoji="1" lang="ja-JP" altLang="en-US" dirty="0"/>
              <a:t>練習</a:t>
            </a:r>
            <a:endParaRPr kumimoji="1" lang="en-US" altLang="ja-JP" dirty="0"/>
          </a:p>
          <a:p>
            <a:pPr lvl="1"/>
            <a:r>
              <a:rPr lang="ja-JP" altLang="en-US" dirty="0"/>
              <a:t>リポジトリを削除して，</a:t>
            </a:r>
            <a:r>
              <a:rPr lang="en-US" altLang="ja-JP" dirty="0" err="1"/>
              <a:t>Github</a:t>
            </a:r>
            <a:r>
              <a:rPr lang="ja-JP" altLang="en-US" dirty="0"/>
              <a:t>からダウンロードしてみよう</a:t>
            </a:r>
            <a:endParaRPr lang="en-US" altLang="ja-JP" dirty="0"/>
          </a:p>
        </p:txBody>
      </p:sp>
      <p:sp>
        <p:nvSpPr>
          <p:cNvPr id="4" name="日付プレースホルダー 3">
            <a:extLst>
              <a:ext uri="{FF2B5EF4-FFF2-40B4-BE49-F238E27FC236}">
                <a16:creationId xmlns:a16="http://schemas.microsoft.com/office/drawing/2014/main" id="{F02A9480-FD48-4916-B161-6760EEB82B33}"/>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C0F0E5B8-E6AC-4AEE-9852-F69363AFD988}"/>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467D3334-5CA1-4CB5-AABD-44E52E40E662}"/>
              </a:ext>
            </a:extLst>
          </p:cNvPr>
          <p:cNvSpPr>
            <a:spLocks noGrp="1"/>
          </p:cNvSpPr>
          <p:nvPr>
            <p:ph type="sldNum" sz="quarter" idx="4"/>
          </p:nvPr>
        </p:nvSpPr>
        <p:spPr/>
        <p:txBody>
          <a:bodyPr/>
          <a:lstStyle/>
          <a:p>
            <a:fld id="{BD84B515-6EF4-D642-B309-5ED90DAA2A6E}" type="slidenum">
              <a:rPr kumimoji="1" lang="ja-JP" altLang="en-US" smtClean="0"/>
              <a:t>53</a:t>
            </a:fld>
            <a:endParaRPr kumimoji="1" lang="ja-JP" altLang="en-US"/>
          </a:p>
        </p:txBody>
      </p:sp>
      <p:pic>
        <p:nvPicPr>
          <p:cNvPr id="7" name="図 6">
            <a:extLst>
              <a:ext uri="{FF2B5EF4-FFF2-40B4-BE49-F238E27FC236}">
                <a16:creationId xmlns:a16="http://schemas.microsoft.com/office/drawing/2014/main" id="{48B1E590-C04C-4A1B-A41F-DE25DA49FBFA}"/>
              </a:ext>
            </a:extLst>
          </p:cNvPr>
          <p:cNvPicPr>
            <a:picLocks noChangeAspect="1"/>
          </p:cNvPicPr>
          <p:nvPr/>
        </p:nvPicPr>
        <p:blipFill>
          <a:blip r:embed="rId2"/>
          <a:stretch>
            <a:fillRect/>
          </a:stretch>
        </p:blipFill>
        <p:spPr>
          <a:xfrm>
            <a:off x="1533236" y="3733800"/>
            <a:ext cx="6077528" cy="2743200"/>
          </a:xfrm>
          <a:prstGeom prst="rect">
            <a:avLst/>
          </a:prstGeom>
        </p:spPr>
      </p:pic>
    </p:spTree>
    <p:extLst>
      <p:ext uri="{BB962C8B-B14F-4D97-AF65-F5344CB8AC3E}">
        <p14:creationId xmlns:p14="http://schemas.microsoft.com/office/powerpoint/2010/main" val="14775482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42864B-692E-4E85-9737-7ECD84356ECD}"/>
              </a:ext>
            </a:extLst>
          </p:cNvPr>
          <p:cNvSpPr>
            <a:spLocks noGrp="1"/>
          </p:cNvSpPr>
          <p:nvPr>
            <p:ph type="title"/>
          </p:nvPr>
        </p:nvSpPr>
        <p:spPr/>
        <p:txBody>
          <a:bodyPr/>
          <a:lstStyle/>
          <a:p>
            <a:r>
              <a:rPr kumimoji="1" lang="ja-JP" altLang="en-US" dirty="0"/>
              <a:t>ローカルの変更をリモートに反映する</a:t>
            </a:r>
            <a:r>
              <a:rPr kumimoji="1" lang="en-US" altLang="ja-JP" dirty="0"/>
              <a:t>(1/2)</a:t>
            </a:r>
            <a:endParaRPr kumimoji="1" lang="ja-JP" altLang="en-US" dirty="0"/>
          </a:p>
        </p:txBody>
      </p:sp>
      <p:sp>
        <p:nvSpPr>
          <p:cNvPr id="3" name="コンテンツ プレースホルダー 2">
            <a:extLst>
              <a:ext uri="{FF2B5EF4-FFF2-40B4-BE49-F238E27FC236}">
                <a16:creationId xmlns:a16="http://schemas.microsoft.com/office/drawing/2014/main" id="{DD8C6F71-717B-4F3C-ADFE-87B71A023507}"/>
              </a:ext>
            </a:extLst>
          </p:cNvPr>
          <p:cNvSpPr>
            <a:spLocks noGrp="1"/>
          </p:cNvSpPr>
          <p:nvPr>
            <p:ph idx="1"/>
          </p:nvPr>
        </p:nvSpPr>
        <p:spPr>
          <a:xfrm>
            <a:off x="127592" y="1318018"/>
            <a:ext cx="8910083" cy="5158982"/>
          </a:xfrm>
        </p:spPr>
        <p:txBody>
          <a:bodyPr/>
          <a:lstStyle/>
          <a:p>
            <a:r>
              <a:rPr kumimoji="1" lang="en-US" altLang="ja-JP" dirty="0"/>
              <a:t>push</a:t>
            </a:r>
            <a:r>
              <a:rPr kumimoji="1" lang="ja-JP" altLang="en-US" dirty="0"/>
              <a:t>：リポジトリをリモートにアップロードする</a:t>
            </a:r>
            <a:endParaRPr kumimoji="1" lang="en-US" altLang="ja-JP" dirty="0"/>
          </a:p>
          <a:p>
            <a:r>
              <a:rPr lang="ja-JP" altLang="en-US" dirty="0"/>
              <a:t>使い方</a:t>
            </a:r>
            <a:endParaRPr lang="en-US" altLang="ja-JP" dirty="0"/>
          </a:p>
          <a:p>
            <a:pPr lvl="1"/>
            <a:r>
              <a:rPr kumimoji="1" lang="en-US" altLang="ja-JP" dirty="0"/>
              <a:t>git push</a:t>
            </a:r>
            <a:endParaRPr lang="en-US" altLang="ja-JP" dirty="0"/>
          </a:p>
          <a:p>
            <a:r>
              <a:rPr lang="ja-JP" altLang="en-US" dirty="0"/>
              <a:t>練習</a:t>
            </a:r>
            <a:endParaRPr lang="en-US" altLang="ja-JP" dirty="0"/>
          </a:p>
          <a:p>
            <a:pPr lvl="1"/>
            <a:r>
              <a:rPr kumimoji="1" lang="en-US" altLang="ja-JP" dirty="0"/>
              <a:t>hello.(</a:t>
            </a:r>
            <a:r>
              <a:rPr kumimoji="1" lang="en-US" altLang="ja-JP" dirty="0" err="1"/>
              <a:t>h|c</a:t>
            </a:r>
            <a:r>
              <a:rPr kumimoji="1" lang="en-US" altLang="ja-JP" dirty="0"/>
              <a:t>)</a:t>
            </a:r>
            <a:r>
              <a:rPr kumimoji="1" lang="ja-JP" altLang="en-US" dirty="0"/>
              <a:t>に</a:t>
            </a:r>
            <a:r>
              <a:rPr kumimoji="1" lang="en-US" altLang="ja-JP" dirty="0" err="1"/>
              <a:t>printKonnichiwa</a:t>
            </a:r>
            <a:r>
              <a:rPr kumimoji="1" lang="en-US" altLang="ja-JP" dirty="0"/>
              <a:t>()</a:t>
            </a:r>
            <a:r>
              <a:rPr kumimoji="1" lang="ja-JP" altLang="en-US" dirty="0"/>
              <a:t>を追加して</a:t>
            </a:r>
            <a:r>
              <a:rPr kumimoji="1" lang="en-US" altLang="ja-JP" dirty="0"/>
              <a:t>commit</a:t>
            </a:r>
            <a:r>
              <a:rPr kumimoji="1" lang="ja-JP" altLang="en-US" dirty="0"/>
              <a:t>する</a:t>
            </a:r>
            <a:endParaRPr lang="en-US" altLang="ja-JP" dirty="0"/>
          </a:p>
          <a:p>
            <a:pPr lvl="1"/>
            <a:r>
              <a:rPr kumimoji="1" lang="ja-JP" altLang="en-US" dirty="0"/>
              <a:t>新しい</a:t>
            </a:r>
            <a:r>
              <a:rPr kumimoji="1" lang="en-US" altLang="ja-JP" dirty="0"/>
              <a:t>commit</a:t>
            </a:r>
            <a:r>
              <a:rPr kumimoji="1" lang="ja-JP" altLang="en-US" dirty="0"/>
              <a:t>をリモートにアップロードする</a:t>
            </a:r>
            <a:endParaRPr kumimoji="1" lang="en-US" altLang="ja-JP" dirty="0"/>
          </a:p>
        </p:txBody>
      </p:sp>
      <p:sp>
        <p:nvSpPr>
          <p:cNvPr id="4" name="日付プレースホルダー 3">
            <a:extLst>
              <a:ext uri="{FF2B5EF4-FFF2-40B4-BE49-F238E27FC236}">
                <a16:creationId xmlns:a16="http://schemas.microsoft.com/office/drawing/2014/main" id="{1155B2A3-AEFE-4CAD-BA71-E90F8BB09366}"/>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2CF57C2E-F267-4702-97EE-041CAF1471B7}"/>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0DDE3BCE-F43F-42C1-BCF6-CE221BA5B5B1}"/>
              </a:ext>
            </a:extLst>
          </p:cNvPr>
          <p:cNvSpPr>
            <a:spLocks noGrp="1"/>
          </p:cNvSpPr>
          <p:nvPr>
            <p:ph type="sldNum" sz="quarter" idx="4"/>
          </p:nvPr>
        </p:nvSpPr>
        <p:spPr/>
        <p:txBody>
          <a:bodyPr/>
          <a:lstStyle/>
          <a:p>
            <a:fld id="{BD84B515-6EF4-D642-B309-5ED90DAA2A6E}" type="slidenum">
              <a:rPr kumimoji="1" lang="ja-JP" altLang="en-US" smtClean="0"/>
              <a:t>54</a:t>
            </a:fld>
            <a:endParaRPr kumimoji="1" lang="ja-JP" altLang="en-US"/>
          </a:p>
        </p:txBody>
      </p:sp>
    </p:spTree>
    <p:extLst>
      <p:ext uri="{BB962C8B-B14F-4D97-AF65-F5344CB8AC3E}">
        <p14:creationId xmlns:p14="http://schemas.microsoft.com/office/powerpoint/2010/main" val="23562776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4EA834-8276-4F88-BB95-81C719E3B257}"/>
              </a:ext>
            </a:extLst>
          </p:cNvPr>
          <p:cNvSpPr>
            <a:spLocks noGrp="1"/>
          </p:cNvSpPr>
          <p:nvPr>
            <p:ph type="title"/>
          </p:nvPr>
        </p:nvSpPr>
        <p:spPr/>
        <p:txBody>
          <a:bodyPr/>
          <a:lstStyle/>
          <a:p>
            <a:r>
              <a:rPr lang="ja-JP" altLang="en-US" dirty="0"/>
              <a:t>ローカルの変更をリモートに反映する</a:t>
            </a:r>
            <a:r>
              <a:rPr lang="en-US" altLang="ja-JP" dirty="0"/>
              <a:t>(2/2)</a:t>
            </a:r>
            <a:endParaRPr kumimoji="1" lang="ja-JP" altLang="en-US" dirty="0"/>
          </a:p>
        </p:txBody>
      </p:sp>
      <p:sp>
        <p:nvSpPr>
          <p:cNvPr id="3" name="コンテンツ プレースホルダー 2">
            <a:extLst>
              <a:ext uri="{FF2B5EF4-FFF2-40B4-BE49-F238E27FC236}">
                <a16:creationId xmlns:a16="http://schemas.microsoft.com/office/drawing/2014/main" id="{62C08F5B-D1AD-4735-8902-5673A2DF897B}"/>
              </a:ext>
            </a:extLst>
          </p:cNvPr>
          <p:cNvSpPr>
            <a:spLocks noGrp="1"/>
          </p:cNvSpPr>
          <p:nvPr>
            <p:ph idx="1"/>
          </p:nvPr>
        </p:nvSpPr>
        <p:spPr>
          <a:xfrm>
            <a:off x="4572000" y="1318018"/>
            <a:ext cx="4465675" cy="5158982"/>
          </a:xfrm>
        </p:spPr>
        <p:txBody>
          <a:bodyPr/>
          <a:lstStyle/>
          <a:p>
            <a:r>
              <a:rPr kumimoji="1" lang="en-US" altLang="ja-JP" dirty="0"/>
              <a:t>add &amp; commit</a:t>
            </a:r>
            <a:r>
              <a:rPr kumimoji="1" lang="ja-JP" altLang="en-US" dirty="0"/>
              <a:t>して</a:t>
            </a:r>
            <a:br>
              <a:rPr kumimoji="1" lang="en-US" altLang="ja-JP" dirty="0"/>
            </a:br>
            <a:r>
              <a:rPr kumimoji="1" lang="ja-JP" altLang="en-US" dirty="0"/>
              <a:t>コミットを追加</a:t>
            </a:r>
            <a:endParaRPr kumimoji="1" lang="en-US" altLang="ja-JP" dirty="0"/>
          </a:p>
          <a:p>
            <a:r>
              <a:rPr lang="en-US" altLang="ja-JP" dirty="0"/>
              <a:t>push</a:t>
            </a:r>
            <a:r>
              <a:rPr lang="ja-JP" altLang="en-US" dirty="0"/>
              <a:t>でコミットを</a:t>
            </a:r>
            <a:br>
              <a:rPr lang="en-US" altLang="ja-JP" dirty="0"/>
            </a:br>
            <a:r>
              <a:rPr lang="ja-JP" altLang="en-US" dirty="0"/>
              <a:t>アップロード</a:t>
            </a:r>
            <a:endParaRPr lang="en-US" altLang="ja-JP" dirty="0"/>
          </a:p>
          <a:p>
            <a:endParaRPr kumimoji="1" lang="en-US" altLang="ja-JP" dirty="0"/>
          </a:p>
          <a:p>
            <a:r>
              <a:rPr kumimoji="1" lang="ja-JP" altLang="en-US" dirty="0"/>
              <a:t>コミット数が増えている</a:t>
            </a:r>
          </a:p>
        </p:txBody>
      </p:sp>
      <p:sp>
        <p:nvSpPr>
          <p:cNvPr id="4" name="日付プレースホルダー 3">
            <a:extLst>
              <a:ext uri="{FF2B5EF4-FFF2-40B4-BE49-F238E27FC236}">
                <a16:creationId xmlns:a16="http://schemas.microsoft.com/office/drawing/2014/main" id="{08826682-21EC-4F18-809C-563092ACEB03}"/>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9663DC4B-8988-4D0F-AE2C-8BF7BF020280}"/>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3AAF0D19-0ED3-42FA-BB6B-CA0976DD4237}"/>
              </a:ext>
            </a:extLst>
          </p:cNvPr>
          <p:cNvSpPr>
            <a:spLocks noGrp="1"/>
          </p:cNvSpPr>
          <p:nvPr>
            <p:ph type="sldNum" sz="quarter" idx="4"/>
          </p:nvPr>
        </p:nvSpPr>
        <p:spPr/>
        <p:txBody>
          <a:bodyPr/>
          <a:lstStyle/>
          <a:p>
            <a:fld id="{BD84B515-6EF4-D642-B309-5ED90DAA2A6E}" type="slidenum">
              <a:rPr kumimoji="1" lang="ja-JP" altLang="en-US" smtClean="0"/>
              <a:t>55</a:t>
            </a:fld>
            <a:endParaRPr kumimoji="1" lang="ja-JP" altLang="en-US"/>
          </a:p>
        </p:txBody>
      </p:sp>
      <p:pic>
        <p:nvPicPr>
          <p:cNvPr id="7" name="図 6">
            <a:extLst>
              <a:ext uri="{FF2B5EF4-FFF2-40B4-BE49-F238E27FC236}">
                <a16:creationId xmlns:a16="http://schemas.microsoft.com/office/drawing/2014/main" id="{20CACB59-C1B5-450D-837B-FC3CF861B168}"/>
              </a:ext>
            </a:extLst>
          </p:cNvPr>
          <p:cNvPicPr>
            <a:picLocks noChangeAspect="1"/>
          </p:cNvPicPr>
          <p:nvPr/>
        </p:nvPicPr>
        <p:blipFill>
          <a:blip r:embed="rId2"/>
          <a:stretch>
            <a:fillRect/>
          </a:stretch>
        </p:blipFill>
        <p:spPr>
          <a:xfrm>
            <a:off x="588750" y="1318019"/>
            <a:ext cx="3632928" cy="2365098"/>
          </a:xfrm>
          <a:prstGeom prst="rect">
            <a:avLst/>
          </a:prstGeom>
        </p:spPr>
      </p:pic>
      <p:pic>
        <p:nvPicPr>
          <p:cNvPr id="8" name="図 7">
            <a:extLst>
              <a:ext uri="{FF2B5EF4-FFF2-40B4-BE49-F238E27FC236}">
                <a16:creationId xmlns:a16="http://schemas.microsoft.com/office/drawing/2014/main" id="{C0BC1F3F-C3E0-484C-84A2-4756FDF5B36A}"/>
              </a:ext>
            </a:extLst>
          </p:cNvPr>
          <p:cNvPicPr>
            <a:picLocks noChangeAspect="1"/>
          </p:cNvPicPr>
          <p:nvPr/>
        </p:nvPicPr>
        <p:blipFill rotWithShape="1">
          <a:blip r:embed="rId3"/>
          <a:srcRect l="9137" r="10893"/>
          <a:stretch/>
        </p:blipFill>
        <p:spPr>
          <a:xfrm>
            <a:off x="345505" y="3683116"/>
            <a:ext cx="4119418" cy="2897557"/>
          </a:xfrm>
          <a:prstGeom prst="rect">
            <a:avLst/>
          </a:prstGeom>
        </p:spPr>
      </p:pic>
    </p:spTree>
    <p:extLst>
      <p:ext uri="{BB962C8B-B14F-4D97-AF65-F5344CB8AC3E}">
        <p14:creationId xmlns:p14="http://schemas.microsoft.com/office/powerpoint/2010/main" val="25553020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42864B-692E-4E85-9737-7ECD84356ECD}"/>
              </a:ext>
            </a:extLst>
          </p:cNvPr>
          <p:cNvSpPr>
            <a:spLocks noGrp="1"/>
          </p:cNvSpPr>
          <p:nvPr>
            <p:ph type="title"/>
          </p:nvPr>
        </p:nvSpPr>
        <p:spPr/>
        <p:txBody>
          <a:bodyPr/>
          <a:lstStyle/>
          <a:p>
            <a:r>
              <a:rPr kumimoji="1" lang="ja-JP" altLang="en-US" dirty="0"/>
              <a:t>リモートの変更をローカルに反映する</a:t>
            </a:r>
            <a:r>
              <a:rPr kumimoji="1" lang="en-US" altLang="ja-JP" dirty="0"/>
              <a:t>(1/3)</a:t>
            </a:r>
            <a:endParaRPr kumimoji="1" lang="ja-JP" altLang="en-US" dirty="0"/>
          </a:p>
        </p:txBody>
      </p:sp>
      <p:sp>
        <p:nvSpPr>
          <p:cNvPr id="3" name="コンテンツ プレースホルダー 2">
            <a:extLst>
              <a:ext uri="{FF2B5EF4-FFF2-40B4-BE49-F238E27FC236}">
                <a16:creationId xmlns:a16="http://schemas.microsoft.com/office/drawing/2014/main" id="{DD8C6F71-717B-4F3C-ADFE-87B71A023507}"/>
              </a:ext>
            </a:extLst>
          </p:cNvPr>
          <p:cNvSpPr>
            <a:spLocks noGrp="1"/>
          </p:cNvSpPr>
          <p:nvPr>
            <p:ph idx="1"/>
          </p:nvPr>
        </p:nvSpPr>
        <p:spPr>
          <a:xfrm>
            <a:off x="127592" y="1318018"/>
            <a:ext cx="8910083" cy="2840193"/>
          </a:xfrm>
        </p:spPr>
        <p:txBody>
          <a:bodyPr/>
          <a:lstStyle/>
          <a:p>
            <a:r>
              <a:rPr kumimoji="1" lang="en-US" altLang="ja-JP" dirty="0"/>
              <a:t>pull</a:t>
            </a:r>
            <a:r>
              <a:rPr kumimoji="1" lang="ja-JP" altLang="en-US" dirty="0"/>
              <a:t>：ローカルリポジトリをリモートのものに更新</a:t>
            </a:r>
            <a:endParaRPr kumimoji="1" lang="en-US" altLang="ja-JP" dirty="0"/>
          </a:p>
          <a:p>
            <a:r>
              <a:rPr lang="ja-JP" altLang="en-US" dirty="0"/>
              <a:t>使い方</a:t>
            </a:r>
            <a:endParaRPr lang="en-US" altLang="ja-JP" dirty="0"/>
          </a:p>
          <a:p>
            <a:pPr lvl="1"/>
            <a:r>
              <a:rPr kumimoji="1" lang="en-US" altLang="ja-JP" dirty="0"/>
              <a:t>git pull</a:t>
            </a:r>
            <a:endParaRPr lang="en-US" altLang="ja-JP" dirty="0"/>
          </a:p>
          <a:p>
            <a:r>
              <a:rPr lang="ja-JP" altLang="en-US" dirty="0"/>
              <a:t>練習の準備</a:t>
            </a:r>
            <a:endParaRPr lang="en-US" altLang="ja-JP" dirty="0"/>
          </a:p>
          <a:p>
            <a:pPr lvl="1"/>
            <a:r>
              <a:rPr lang="ja-JP" altLang="en-US" dirty="0"/>
              <a:t>更新用リポジトリを準備する</a:t>
            </a:r>
            <a:endParaRPr lang="en-US" altLang="ja-JP" dirty="0"/>
          </a:p>
          <a:p>
            <a:pPr lvl="2"/>
            <a:r>
              <a:rPr lang="ja-JP" altLang="en-US" dirty="0"/>
              <a:t>複数人での開発を模擬</a:t>
            </a:r>
            <a:endParaRPr lang="en-US" altLang="ja-JP" dirty="0"/>
          </a:p>
        </p:txBody>
      </p:sp>
      <p:sp>
        <p:nvSpPr>
          <p:cNvPr id="4" name="日付プレースホルダー 3">
            <a:extLst>
              <a:ext uri="{FF2B5EF4-FFF2-40B4-BE49-F238E27FC236}">
                <a16:creationId xmlns:a16="http://schemas.microsoft.com/office/drawing/2014/main" id="{1155B2A3-AEFE-4CAD-BA71-E90F8BB09366}"/>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2CF57C2E-F267-4702-97EE-041CAF1471B7}"/>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0DDE3BCE-F43F-42C1-BCF6-CE221BA5B5B1}"/>
              </a:ext>
            </a:extLst>
          </p:cNvPr>
          <p:cNvSpPr>
            <a:spLocks noGrp="1"/>
          </p:cNvSpPr>
          <p:nvPr>
            <p:ph type="sldNum" sz="quarter" idx="4"/>
          </p:nvPr>
        </p:nvSpPr>
        <p:spPr/>
        <p:txBody>
          <a:bodyPr/>
          <a:lstStyle/>
          <a:p>
            <a:fld id="{BD84B515-6EF4-D642-B309-5ED90DAA2A6E}" type="slidenum">
              <a:rPr kumimoji="1" lang="ja-JP" altLang="en-US" smtClean="0"/>
              <a:t>56</a:t>
            </a:fld>
            <a:endParaRPr kumimoji="1" lang="ja-JP" altLang="en-US"/>
          </a:p>
        </p:txBody>
      </p:sp>
      <p:grpSp>
        <p:nvGrpSpPr>
          <p:cNvPr id="35" name="グループ化 34">
            <a:extLst>
              <a:ext uri="{FF2B5EF4-FFF2-40B4-BE49-F238E27FC236}">
                <a16:creationId xmlns:a16="http://schemas.microsoft.com/office/drawing/2014/main" id="{032660F1-C16D-4CE1-8543-F388F3ED5DBA}"/>
              </a:ext>
            </a:extLst>
          </p:cNvPr>
          <p:cNvGrpSpPr/>
          <p:nvPr/>
        </p:nvGrpSpPr>
        <p:grpSpPr>
          <a:xfrm>
            <a:off x="1282958" y="4127695"/>
            <a:ext cx="6549478" cy="2486985"/>
            <a:chOff x="1282958" y="3990015"/>
            <a:chExt cx="6549478" cy="2486985"/>
          </a:xfrm>
        </p:grpSpPr>
        <p:grpSp>
          <p:nvGrpSpPr>
            <p:cNvPr id="20" name="グループ化 19">
              <a:extLst>
                <a:ext uri="{FF2B5EF4-FFF2-40B4-BE49-F238E27FC236}">
                  <a16:creationId xmlns:a16="http://schemas.microsoft.com/office/drawing/2014/main" id="{C794F16A-A39B-40ED-A9EA-AC4D49833FB3}"/>
                </a:ext>
              </a:extLst>
            </p:cNvPr>
            <p:cNvGrpSpPr/>
            <p:nvPr/>
          </p:nvGrpSpPr>
          <p:grpSpPr>
            <a:xfrm>
              <a:off x="5510004" y="3990015"/>
              <a:ext cx="2322432" cy="2486985"/>
              <a:chOff x="5510004" y="3690078"/>
              <a:chExt cx="2322432" cy="2486985"/>
            </a:xfrm>
          </p:grpSpPr>
          <p:grpSp>
            <p:nvGrpSpPr>
              <p:cNvPr id="15" name="グループ化 14">
                <a:extLst>
                  <a:ext uri="{FF2B5EF4-FFF2-40B4-BE49-F238E27FC236}">
                    <a16:creationId xmlns:a16="http://schemas.microsoft.com/office/drawing/2014/main" id="{948F9BAE-38B3-48D3-B6FA-A0E97F09FF87}"/>
                  </a:ext>
                </a:extLst>
              </p:cNvPr>
              <p:cNvGrpSpPr/>
              <p:nvPr/>
            </p:nvGrpSpPr>
            <p:grpSpPr>
              <a:xfrm>
                <a:off x="5798384" y="4731570"/>
                <a:ext cx="1745673" cy="877455"/>
                <a:chOff x="2493818" y="5467927"/>
                <a:chExt cx="1745673" cy="877455"/>
              </a:xfrm>
            </p:grpSpPr>
            <p:sp>
              <p:nvSpPr>
                <p:cNvPr id="16" name="フローチャート: 磁気ディスク 15">
                  <a:extLst>
                    <a:ext uri="{FF2B5EF4-FFF2-40B4-BE49-F238E27FC236}">
                      <a16:creationId xmlns:a16="http://schemas.microsoft.com/office/drawing/2014/main" id="{C5CE2B43-D715-40BE-9F58-79DA82916A8F}"/>
                    </a:ext>
                  </a:extLst>
                </p:cNvPr>
                <p:cNvSpPr/>
                <p:nvPr/>
              </p:nvSpPr>
              <p:spPr>
                <a:xfrm>
                  <a:off x="2493818" y="5467927"/>
                  <a:ext cx="1745673" cy="877455"/>
                </a:xfrm>
                <a:prstGeom prst="flowChartMagneticDisk">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903A7FEA-6676-43E9-8F03-83EDD29C3EA3}"/>
                    </a:ext>
                  </a:extLst>
                </p:cNvPr>
                <p:cNvSpPr txBox="1"/>
                <p:nvPr/>
              </p:nvSpPr>
              <p:spPr>
                <a:xfrm>
                  <a:off x="2586180" y="5857193"/>
                  <a:ext cx="1560948" cy="369332"/>
                </a:xfrm>
                <a:prstGeom prst="rect">
                  <a:avLst/>
                </a:prstGeom>
                <a:noFill/>
              </p:spPr>
              <p:txBody>
                <a:bodyPr wrap="square" rtlCol="0">
                  <a:spAutoFit/>
                </a:bodyPr>
                <a:lstStyle/>
                <a:p>
                  <a:pPr algn="ctr"/>
                  <a:r>
                    <a:rPr kumimoji="1" lang="en-US" altLang="ja-JP" b="1" dirty="0">
                      <a:solidFill>
                        <a:schemeClr val="bg1"/>
                      </a:solidFill>
                    </a:rPr>
                    <a:t>hello</a:t>
                  </a:r>
                  <a:endParaRPr kumimoji="1" lang="ja-JP" altLang="en-US" b="1" dirty="0">
                    <a:solidFill>
                      <a:schemeClr val="bg1"/>
                    </a:solidFill>
                  </a:endParaRPr>
                </a:p>
              </p:txBody>
            </p:sp>
          </p:grpSp>
          <p:sp>
            <p:nvSpPr>
              <p:cNvPr id="19" name="正方形/長方形 18">
                <a:extLst>
                  <a:ext uri="{FF2B5EF4-FFF2-40B4-BE49-F238E27FC236}">
                    <a16:creationId xmlns:a16="http://schemas.microsoft.com/office/drawing/2014/main" id="{4ED7B890-BB1D-4441-A5A3-9658FBE92C61}"/>
                  </a:ext>
                </a:extLst>
              </p:cNvPr>
              <p:cNvSpPr/>
              <p:nvPr/>
            </p:nvSpPr>
            <p:spPr>
              <a:xfrm>
                <a:off x="5510004" y="3897509"/>
                <a:ext cx="2322432" cy="2279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10AB36F5-A9E4-40F4-AD3F-D63C5FED8A0C}"/>
                  </a:ext>
                </a:extLst>
              </p:cNvPr>
              <p:cNvSpPr txBox="1"/>
              <p:nvPr/>
            </p:nvSpPr>
            <p:spPr>
              <a:xfrm>
                <a:off x="6098566" y="3690078"/>
                <a:ext cx="1145308" cy="461666"/>
              </a:xfrm>
              <a:prstGeom prst="rect">
                <a:avLst/>
              </a:prstGeom>
              <a:solidFill>
                <a:schemeClr val="bg1"/>
              </a:solidFill>
            </p:spPr>
            <p:txBody>
              <a:bodyPr wrap="square" rtlCol="0">
                <a:spAutoFit/>
              </a:bodyPr>
              <a:lstStyle/>
              <a:p>
                <a:pPr algn="ctr"/>
                <a:r>
                  <a:rPr kumimoji="1" lang="en-US" altLang="ja-JP" sz="2400" dirty="0" err="1"/>
                  <a:t>Github</a:t>
                </a:r>
                <a:endParaRPr kumimoji="1" lang="ja-JP" altLang="en-US" sz="2400" dirty="0"/>
              </a:p>
            </p:txBody>
          </p:sp>
        </p:grpSp>
        <p:grpSp>
          <p:nvGrpSpPr>
            <p:cNvPr id="27" name="グループ化 26">
              <a:extLst>
                <a:ext uri="{FF2B5EF4-FFF2-40B4-BE49-F238E27FC236}">
                  <a16:creationId xmlns:a16="http://schemas.microsoft.com/office/drawing/2014/main" id="{19342653-C0D1-43AB-9C87-98432D5CD682}"/>
                </a:ext>
              </a:extLst>
            </p:cNvPr>
            <p:cNvGrpSpPr/>
            <p:nvPr/>
          </p:nvGrpSpPr>
          <p:grpSpPr>
            <a:xfrm>
              <a:off x="1282958" y="3990015"/>
              <a:ext cx="2322432" cy="2486985"/>
              <a:chOff x="1663700" y="3990015"/>
              <a:chExt cx="2322432" cy="2486985"/>
            </a:xfrm>
          </p:grpSpPr>
          <p:grpSp>
            <p:nvGrpSpPr>
              <p:cNvPr id="11" name="グループ化 10">
                <a:extLst>
                  <a:ext uri="{FF2B5EF4-FFF2-40B4-BE49-F238E27FC236}">
                    <a16:creationId xmlns:a16="http://schemas.microsoft.com/office/drawing/2014/main" id="{A193C264-01C6-41CE-98D7-DBDEDD91DC93}"/>
                  </a:ext>
                </a:extLst>
              </p:cNvPr>
              <p:cNvGrpSpPr/>
              <p:nvPr/>
            </p:nvGrpSpPr>
            <p:grpSpPr>
              <a:xfrm>
                <a:off x="1952080" y="4493733"/>
                <a:ext cx="1745673" cy="877455"/>
                <a:chOff x="2493818" y="5467927"/>
                <a:chExt cx="1745673" cy="877455"/>
              </a:xfrm>
            </p:grpSpPr>
            <p:sp>
              <p:nvSpPr>
                <p:cNvPr id="8" name="フローチャート: 磁気ディスク 7">
                  <a:extLst>
                    <a:ext uri="{FF2B5EF4-FFF2-40B4-BE49-F238E27FC236}">
                      <a16:creationId xmlns:a16="http://schemas.microsoft.com/office/drawing/2014/main" id="{85176B6E-0B53-447D-8A73-121F71A194C2}"/>
                    </a:ext>
                  </a:extLst>
                </p:cNvPr>
                <p:cNvSpPr/>
                <p:nvPr/>
              </p:nvSpPr>
              <p:spPr>
                <a:xfrm>
                  <a:off x="2493818" y="5467927"/>
                  <a:ext cx="1745673" cy="87745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0527F163-D5B2-420A-84E8-5AD360D2FFCC}"/>
                    </a:ext>
                  </a:extLst>
                </p:cNvPr>
                <p:cNvSpPr txBox="1"/>
                <p:nvPr/>
              </p:nvSpPr>
              <p:spPr>
                <a:xfrm>
                  <a:off x="2586180" y="5857193"/>
                  <a:ext cx="1560948" cy="369332"/>
                </a:xfrm>
                <a:prstGeom prst="rect">
                  <a:avLst/>
                </a:prstGeom>
                <a:noFill/>
              </p:spPr>
              <p:txBody>
                <a:bodyPr wrap="square" rtlCol="0">
                  <a:spAutoFit/>
                </a:bodyPr>
                <a:lstStyle/>
                <a:p>
                  <a:pPr algn="ctr"/>
                  <a:r>
                    <a:rPr kumimoji="1" lang="en-US" altLang="ja-JP" b="1" dirty="0">
                      <a:solidFill>
                        <a:schemeClr val="bg1"/>
                      </a:solidFill>
                    </a:rPr>
                    <a:t>hello-pub</a:t>
                  </a:r>
                  <a:endParaRPr kumimoji="1" lang="ja-JP" altLang="en-US" b="1" dirty="0">
                    <a:solidFill>
                      <a:schemeClr val="bg1"/>
                    </a:solidFill>
                  </a:endParaRPr>
                </a:p>
              </p:txBody>
            </p:sp>
          </p:grpSp>
          <p:grpSp>
            <p:nvGrpSpPr>
              <p:cNvPr id="12" name="グループ化 11">
                <a:extLst>
                  <a:ext uri="{FF2B5EF4-FFF2-40B4-BE49-F238E27FC236}">
                    <a16:creationId xmlns:a16="http://schemas.microsoft.com/office/drawing/2014/main" id="{1C9741E1-4D78-416E-815A-39772F47F7C3}"/>
                  </a:ext>
                </a:extLst>
              </p:cNvPr>
              <p:cNvGrpSpPr/>
              <p:nvPr/>
            </p:nvGrpSpPr>
            <p:grpSpPr>
              <a:xfrm>
                <a:off x="1952080" y="5459762"/>
                <a:ext cx="1745673" cy="877455"/>
                <a:chOff x="2493818" y="5467927"/>
                <a:chExt cx="1745673" cy="877455"/>
              </a:xfrm>
            </p:grpSpPr>
            <p:sp>
              <p:nvSpPr>
                <p:cNvPr id="13" name="フローチャート: 磁気ディスク 12">
                  <a:extLst>
                    <a:ext uri="{FF2B5EF4-FFF2-40B4-BE49-F238E27FC236}">
                      <a16:creationId xmlns:a16="http://schemas.microsoft.com/office/drawing/2014/main" id="{AAB39380-3CE0-4B34-9120-B22D49A39793}"/>
                    </a:ext>
                  </a:extLst>
                </p:cNvPr>
                <p:cNvSpPr/>
                <p:nvPr/>
              </p:nvSpPr>
              <p:spPr>
                <a:xfrm>
                  <a:off x="2493818" y="5467927"/>
                  <a:ext cx="1745673" cy="87745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53CD00C8-7896-4E1A-8C6B-CB317FABF4B1}"/>
                    </a:ext>
                  </a:extLst>
                </p:cNvPr>
                <p:cNvSpPr txBox="1"/>
                <p:nvPr/>
              </p:nvSpPr>
              <p:spPr>
                <a:xfrm>
                  <a:off x="2586180" y="5857193"/>
                  <a:ext cx="1560948" cy="369332"/>
                </a:xfrm>
                <a:prstGeom prst="rect">
                  <a:avLst/>
                </a:prstGeom>
                <a:noFill/>
              </p:spPr>
              <p:txBody>
                <a:bodyPr wrap="square" rtlCol="0">
                  <a:spAutoFit/>
                </a:bodyPr>
                <a:lstStyle/>
                <a:p>
                  <a:pPr algn="ctr"/>
                  <a:r>
                    <a:rPr kumimoji="1" lang="en-US" altLang="ja-JP" b="1" dirty="0">
                      <a:solidFill>
                        <a:schemeClr val="bg1"/>
                      </a:solidFill>
                    </a:rPr>
                    <a:t>hello-sub</a:t>
                  </a:r>
                  <a:endParaRPr kumimoji="1" lang="ja-JP" altLang="en-US" b="1" dirty="0">
                    <a:solidFill>
                      <a:schemeClr val="bg1"/>
                    </a:solidFill>
                  </a:endParaRPr>
                </a:p>
              </p:txBody>
            </p:sp>
          </p:grpSp>
          <p:sp>
            <p:nvSpPr>
              <p:cNvPr id="23" name="正方形/長方形 22">
                <a:extLst>
                  <a:ext uri="{FF2B5EF4-FFF2-40B4-BE49-F238E27FC236}">
                    <a16:creationId xmlns:a16="http://schemas.microsoft.com/office/drawing/2014/main" id="{80CFC572-A179-42CB-A874-F1831310F64D}"/>
                  </a:ext>
                </a:extLst>
              </p:cNvPr>
              <p:cNvSpPr/>
              <p:nvPr/>
            </p:nvSpPr>
            <p:spPr>
              <a:xfrm>
                <a:off x="1663700" y="4197446"/>
                <a:ext cx="2322432" cy="2279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1D9896A3-2CD5-42C3-AC91-1AED0DF5B689}"/>
                  </a:ext>
                </a:extLst>
              </p:cNvPr>
              <p:cNvSpPr txBox="1"/>
              <p:nvPr/>
            </p:nvSpPr>
            <p:spPr>
              <a:xfrm>
                <a:off x="2252262" y="3990015"/>
                <a:ext cx="1145308" cy="461666"/>
              </a:xfrm>
              <a:prstGeom prst="rect">
                <a:avLst/>
              </a:prstGeom>
              <a:solidFill>
                <a:schemeClr val="bg1"/>
              </a:solidFill>
            </p:spPr>
            <p:txBody>
              <a:bodyPr wrap="square" rtlCol="0">
                <a:spAutoFit/>
              </a:bodyPr>
              <a:lstStyle/>
              <a:p>
                <a:pPr algn="ctr"/>
                <a:r>
                  <a:rPr kumimoji="1" lang="en-US" altLang="ja-JP" sz="2400" dirty="0"/>
                  <a:t>Local</a:t>
                </a:r>
                <a:endParaRPr kumimoji="1" lang="ja-JP" altLang="en-US" sz="2400" dirty="0"/>
              </a:p>
            </p:txBody>
          </p:sp>
        </p:grpSp>
        <p:cxnSp>
          <p:nvCxnSpPr>
            <p:cNvPr id="29" name="直線矢印コネクタ 28">
              <a:extLst>
                <a:ext uri="{FF2B5EF4-FFF2-40B4-BE49-F238E27FC236}">
                  <a16:creationId xmlns:a16="http://schemas.microsoft.com/office/drawing/2014/main" id="{20EA26FA-C0A0-4862-BF15-DF79BB4490DC}"/>
                </a:ext>
              </a:extLst>
            </p:cNvPr>
            <p:cNvCxnSpPr>
              <a:stCxn id="8" idx="4"/>
              <a:endCxn id="16" idx="2"/>
            </p:cNvCxnSpPr>
            <p:nvPr/>
          </p:nvCxnSpPr>
          <p:spPr>
            <a:xfrm>
              <a:off x="3317011" y="4932461"/>
              <a:ext cx="2481373" cy="5377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194141B6-AA54-4283-9E94-4014602E7A2E}"/>
                </a:ext>
              </a:extLst>
            </p:cNvPr>
            <p:cNvCxnSpPr>
              <a:cxnSpLocks/>
              <a:stCxn id="16" idx="2"/>
              <a:endCxn id="13" idx="4"/>
            </p:cNvCxnSpPr>
            <p:nvPr/>
          </p:nvCxnSpPr>
          <p:spPr>
            <a:xfrm flipH="1">
              <a:off x="3317011" y="5470235"/>
              <a:ext cx="2481373" cy="4282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EBE2F980-2E79-405F-883A-B18409A80C2D}"/>
                </a:ext>
              </a:extLst>
            </p:cNvPr>
            <p:cNvSpPr txBox="1"/>
            <p:nvPr/>
          </p:nvSpPr>
          <p:spPr>
            <a:xfrm rot="773671">
              <a:off x="3657329" y="4798559"/>
              <a:ext cx="1923730" cy="369332"/>
            </a:xfrm>
            <a:prstGeom prst="rect">
              <a:avLst/>
            </a:prstGeom>
            <a:noFill/>
          </p:spPr>
          <p:txBody>
            <a:bodyPr wrap="square" rtlCol="0">
              <a:spAutoFit/>
            </a:bodyPr>
            <a:lstStyle/>
            <a:p>
              <a:pPr algn="ctr"/>
              <a:r>
                <a:rPr kumimoji="1" lang="en-US" altLang="ja-JP" dirty="0"/>
                <a:t>git push</a:t>
              </a:r>
              <a:endParaRPr kumimoji="1" lang="ja-JP" altLang="en-US" dirty="0"/>
            </a:p>
          </p:txBody>
        </p:sp>
        <p:sp>
          <p:nvSpPr>
            <p:cNvPr id="34" name="テキスト ボックス 33">
              <a:extLst>
                <a:ext uri="{FF2B5EF4-FFF2-40B4-BE49-F238E27FC236}">
                  <a16:creationId xmlns:a16="http://schemas.microsoft.com/office/drawing/2014/main" id="{4CB57691-04F4-411A-BCA6-41FC5271B750}"/>
                </a:ext>
              </a:extLst>
            </p:cNvPr>
            <p:cNvSpPr txBox="1"/>
            <p:nvPr/>
          </p:nvSpPr>
          <p:spPr>
            <a:xfrm rot="20999734">
              <a:off x="3599822" y="5713824"/>
              <a:ext cx="1923730" cy="369332"/>
            </a:xfrm>
            <a:prstGeom prst="rect">
              <a:avLst/>
            </a:prstGeom>
            <a:noFill/>
          </p:spPr>
          <p:txBody>
            <a:bodyPr wrap="square" rtlCol="0">
              <a:spAutoFit/>
            </a:bodyPr>
            <a:lstStyle/>
            <a:p>
              <a:pPr algn="ctr"/>
              <a:r>
                <a:rPr kumimoji="1" lang="en-US" altLang="ja-JP" dirty="0"/>
                <a:t>git pull</a:t>
              </a:r>
              <a:endParaRPr kumimoji="1" lang="ja-JP" altLang="en-US" dirty="0"/>
            </a:p>
          </p:txBody>
        </p:sp>
      </p:grpSp>
    </p:spTree>
    <p:extLst>
      <p:ext uri="{BB962C8B-B14F-4D97-AF65-F5344CB8AC3E}">
        <p14:creationId xmlns:p14="http://schemas.microsoft.com/office/powerpoint/2010/main" val="7665732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220020-AE11-481B-9A34-31BF2B5FE7B4}"/>
              </a:ext>
            </a:extLst>
          </p:cNvPr>
          <p:cNvSpPr>
            <a:spLocks noGrp="1"/>
          </p:cNvSpPr>
          <p:nvPr>
            <p:ph type="title"/>
          </p:nvPr>
        </p:nvSpPr>
        <p:spPr/>
        <p:txBody>
          <a:bodyPr/>
          <a:lstStyle/>
          <a:p>
            <a:r>
              <a:rPr lang="ja-JP" altLang="en-US" dirty="0"/>
              <a:t>リモートの変更をローカルに反映する</a:t>
            </a:r>
            <a:r>
              <a:rPr lang="en-US" altLang="ja-JP" dirty="0"/>
              <a:t>(2/3)</a:t>
            </a:r>
            <a:endParaRPr kumimoji="1" lang="ja-JP" altLang="en-US" dirty="0"/>
          </a:p>
        </p:txBody>
      </p:sp>
      <p:sp>
        <p:nvSpPr>
          <p:cNvPr id="3" name="コンテンツ プレースホルダー 2">
            <a:extLst>
              <a:ext uri="{FF2B5EF4-FFF2-40B4-BE49-F238E27FC236}">
                <a16:creationId xmlns:a16="http://schemas.microsoft.com/office/drawing/2014/main" id="{6E197BE6-9C75-4D10-A8A1-F18F90D916DE}"/>
              </a:ext>
            </a:extLst>
          </p:cNvPr>
          <p:cNvSpPr>
            <a:spLocks noGrp="1"/>
          </p:cNvSpPr>
          <p:nvPr>
            <p:ph idx="1"/>
          </p:nvPr>
        </p:nvSpPr>
        <p:spPr>
          <a:xfrm>
            <a:off x="127592" y="1318018"/>
            <a:ext cx="8910083" cy="5158982"/>
          </a:xfrm>
        </p:spPr>
        <p:txBody>
          <a:bodyPr/>
          <a:lstStyle/>
          <a:p>
            <a:r>
              <a:rPr kumimoji="1" lang="en-US" altLang="ja-JP" dirty="0"/>
              <a:t>hello-pub, hello-sub</a:t>
            </a:r>
            <a:r>
              <a:rPr kumimoji="1" lang="ja-JP" altLang="en-US" dirty="0"/>
              <a:t>を作る</a:t>
            </a:r>
            <a:endParaRPr kumimoji="1" lang="en-US" altLang="ja-JP" dirty="0"/>
          </a:p>
          <a:p>
            <a:pPr lvl="1"/>
            <a:r>
              <a:rPr lang="ja-JP" altLang="en-US" dirty="0"/>
              <a:t>中身は</a:t>
            </a:r>
            <a:r>
              <a:rPr lang="en-US" altLang="ja-JP" dirty="0"/>
              <a:t>hello</a:t>
            </a:r>
            <a:endParaRPr kumimoji="1" lang="ja-JP" altLang="en-US" dirty="0"/>
          </a:p>
        </p:txBody>
      </p:sp>
      <p:sp>
        <p:nvSpPr>
          <p:cNvPr id="4" name="日付プレースホルダー 3">
            <a:extLst>
              <a:ext uri="{FF2B5EF4-FFF2-40B4-BE49-F238E27FC236}">
                <a16:creationId xmlns:a16="http://schemas.microsoft.com/office/drawing/2014/main" id="{D3DF89FC-1F55-4712-B7C1-4F1EFB891335}"/>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7F003DBA-6A5B-4410-8DB8-DCE1AA282D57}"/>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611A615B-5B3A-4C9B-B7E1-7CA22F23A85F}"/>
              </a:ext>
            </a:extLst>
          </p:cNvPr>
          <p:cNvSpPr>
            <a:spLocks noGrp="1"/>
          </p:cNvSpPr>
          <p:nvPr>
            <p:ph type="sldNum" sz="quarter" idx="4"/>
          </p:nvPr>
        </p:nvSpPr>
        <p:spPr/>
        <p:txBody>
          <a:bodyPr/>
          <a:lstStyle/>
          <a:p>
            <a:fld id="{BD84B515-6EF4-D642-B309-5ED90DAA2A6E}" type="slidenum">
              <a:rPr kumimoji="1" lang="ja-JP" altLang="en-US" smtClean="0"/>
              <a:t>57</a:t>
            </a:fld>
            <a:endParaRPr kumimoji="1" lang="ja-JP" altLang="en-US"/>
          </a:p>
        </p:txBody>
      </p:sp>
      <p:pic>
        <p:nvPicPr>
          <p:cNvPr id="7" name="図 6">
            <a:extLst>
              <a:ext uri="{FF2B5EF4-FFF2-40B4-BE49-F238E27FC236}">
                <a16:creationId xmlns:a16="http://schemas.microsoft.com/office/drawing/2014/main" id="{E6F5BED1-5B3A-4C3C-9604-9A3CD37C863F}"/>
              </a:ext>
            </a:extLst>
          </p:cNvPr>
          <p:cNvPicPr>
            <a:picLocks noChangeAspect="1"/>
          </p:cNvPicPr>
          <p:nvPr/>
        </p:nvPicPr>
        <p:blipFill>
          <a:blip r:embed="rId2"/>
          <a:stretch>
            <a:fillRect/>
          </a:stretch>
        </p:blipFill>
        <p:spPr>
          <a:xfrm>
            <a:off x="507999" y="2325115"/>
            <a:ext cx="8128002" cy="4239770"/>
          </a:xfrm>
          <a:prstGeom prst="rect">
            <a:avLst/>
          </a:prstGeom>
        </p:spPr>
      </p:pic>
    </p:spTree>
    <p:extLst>
      <p:ext uri="{BB962C8B-B14F-4D97-AF65-F5344CB8AC3E}">
        <p14:creationId xmlns:p14="http://schemas.microsoft.com/office/powerpoint/2010/main" val="38237704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1E3A8C-0145-4CAF-B183-139741E5CB77}"/>
              </a:ext>
            </a:extLst>
          </p:cNvPr>
          <p:cNvSpPr>
            <a:spLocks noGrp="1"/>
          </p:cNvSpPr>
          <p:nvPr>
            <p:ph type="title"/>
          </p:nvPr>
        </p:nvSpPr>
        <p:spPr/>
        <p:txBody>
          <a:bodyPr/>
          <a:lstStyle/>
          <a:p>
            <a:r>
              <a:rPr lang="ja-JP" altLang="en-US" dirty="0"/>
              <a:t>リモートの変更をローカルに反映する</a:t>
            </a:r>
            <a:r>
              <a:rPr lang="en-US" altLang="ja-JP" dirty="0"/>
              <a:t>(3/3)</a:t>
            </a:r>
            <a:endParaRPr kumimoji="1" lang="ja-JP" altLang="en-US" dirty="0"/>
          </a:p>
        </p:txBody>
      </p:sp>
      <p:sp>
        <p:nvSpPr>
          <p:cNvPr id="3" name="コンテンツ プレースホルダー 2">
            <a:extLst>
              <a:ext uri="{FF2B5EF4-FFF2-40B4-BE49-F238E27FC236}">
                <a16:creationId xmlns:a16="http://schemas.microsoft.com/office/drawing/2014/main" id="{132129DF-C265-4DB8-814C-5A087D22A3DB}"/>
              </a:ext>
            </a:extLst>
          </p:cNvPr>
          <p:cNvSpPr>
            <a:spLocks noGrp="1"/>
          </p:cNvSpPr>
          <p:nvPr>
            <p:ph idx="1"/>
          </p:nvPr>
        </p:nvSpPr>
        <p:spPr/>
        <p:txBody>
          <a:bodyPr/>
          <a:lstStyle/>
          <a:p>
            <a:r>
              <a:rPr lang="ja-JP" altLang="en-US" dirty="0"/>
              <a:t>練習</a:t>
            </a:r>
            <a:endParaRPr lang="en-US" altLang="ja-JP" dirty="0"/>
          </a:p>
          <a:p>
            <a:pPr lvl="1"/>
            <a:r>
              <a:rPr lang="en-US" altLang="ja-JP" dirty="0"/>
              <a:t>hello-pub</a:t>
            </a:r>
            <a:r>
              <a:rPr lang="ja-JP" altLang="en-US" dirty="0"/>
              <a:t>で</a:t>
            </a:r>
            <a:r>
              <a:rPr lang="en-US" altLang="ja-JP" dirty="0"/>
              <a:t>hello.(</a:t>
            </a:r>
            <a:r>
              <a:rPr lang="en-US" altLang="ja-JP" dirty="0" err="1"/>
              <a:t>h|c</a:t>
            </a:r>
            <a:r>
              <a:rPr lang="en-US" altLang="ja-JP" dirty="0"/>
              <a:t>)</a:t>
            </a:r>
            <a:r>
              <a:rPr lang="ja-JP" altLang="en-US" dirty="0"/>
              <a:t>に</a:t>
            </a:r>
            <a:r>
              <a:rPr lang="en-US" altLang="ja-JP" dirty="0" err="1"/>
              <a:t>printNeHao</a:t>
            </a:r>
            <a:r>
              <a:rPr lang="en-US" altLang="ja-JP" dirty="0"/>
              <a:t>()</a:t>
            </a:r>
            <a:r>
              <a:rPr lang="ja-JP" altLang="en-US" dirty="0"/>
              <a:t>を追加し</a:t>
            </a:r>
            <a:r>
              <a:rPr lang="en-US" altLang="ja-JP" dirty="0"/>
              <a:t>commit</a:t>
            </a:r>
            <a:r>
              <a:rPr lang="ja-JP" altLang="en-US" dirty="0"/>
              <a:t>する</a:t>
            </a:r>
            <a:endParaRPr lang="en-US" altLang="ja-JP" dirty="0"/>
          </a:p>
          <a:p>
            <a:pPr lvl="1"/>
            <a:r>
              <a:rPr lang="ja-JP" altLang="en-US" dirty="0"/>
              <a:t>新しいコミットを</a:t>
            </a:r>
            <a:r>
              <a:rPr lang="en-US" altLang="ja-JP" dirty="0"/>
              <a:t>push</a:t>
            </a:r>
            <a:r>
              <a:rPr lang="ja-JP" altLang="en-US" dirty="0"/>
              <a:t>する</a:t>
            </a:r>
            <a:endParaRPr lang="en-US" altLang="ja-JP" dirty="0"/>
          </a:p>
          <a:p>
            <a:pPr lvl="1"/>
            <a:r>
              <a:rPr kumimoji="1" lang="en-US" altLang="ja-JP" dirty="0"/>
              <a:t>hello-sub</a:t>
            </a:r>
            <a:r>
              <a:rPr kumimoji="1" lang="ja-JP" altLang="en-US" dirty="0"/>
              <a:t>で</a:t>
            </a:r>
            <a:r>
              <a:rPr kumimoji="1" lang="en-US" altLang="ja-JP" dirty="0"/>
              <a:t>pull</a:t>
            </a:r>
            <a:r>
              <a:rPr kumimoji="1" lang="ja-JP" altLang="en-US" dirty="0"/>
              <a:t>する</a:t>
            </a:r>
          </a:p>
        </p:txBody>
      </p:sp>
      <p:sp>
        <p:nvSpPr>
          <p:cNvPr id="4" name="日付プレースホルダー 3">
            <a:extLst>
              <a:ext uri="{FF2B5EF4-FFF2-40B4-BE49-F238E27FC236}">
                <a16:creationId xmlns:a16="http://schemas.microsoft.com/office/drawing/2014/main" id="{4D14CF6E-3199-400A-8131-4EE25E2DE586}"/>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E03FD385-F9F2-401F-BB7F-7C797D6FB72D}"/>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606BE7DE-995D-4595-ADD8-FF51D9F7478F}"/>
              </a:ext>
            </a:extLst>
          </p:cNvPr>
          <p:cNvSpPr>
            <a:spLocks noGrp="1"/>
          </p:cNvSpPr>
          <p:nvPr>
            <p:ph type="sldNum" sz="quarter" idx="4"/>
          </p:nvPr>
        </p:nvSpPr>
        <p:spPr/>
        <p:txBody>
          <a:bodyPr/>
          <a:lstStyle/>
          <a:p>
            <a:fld id="{BD84B515-6EF4-D642-B309-5ED90DAA2A6E}" type="slidenum">
              <a:rPr kumimoji="1" lang="ja-JP" altLang="en-US" smtClean="0"/>
              <a:t>58</a:t>
            </a:fld>
            <a:endParaRPr kumimoji="1" lang="ja-JP" altLang="en-US"/>
          </a:p>
        </p:txBody>
      </p:sp>
      <p:pic>
        <p:nvPicPr>
          <p:cNvPr id="7" name="図 6">
            <a:extLst>
              <a:ext uri="{FF2B5EF4-FFF2-40B4-BE49-F238E27FC236}">
                <a16:creationId xmlns:a16="http://schemas.microsoft.com/office/drawing/2014/main" id="{A31A0BCF-5795-4E91-A1DA-5C2CCA5B0257}"/>
              </a:ext>
            </a:extLst>
          </p:cNvPr>
          <p:cNvPicPr>
            <a:picLocks noChangeAspect="1"/>
          </p:cNvPicPr>
          <p:nvPr/>
        </p:nvPicPr>
        <p:blipFill rotWithShape="1">
          <a:blip r:embed="rId2"/>
          <a:srcRect b="48823"/>
          <a:stretch/>
        </p:blipFill>
        <p:spPr>
          <a:xfrm>
            <a:off x="11219" y="3567558"/>
            <a:ext cx="4445378" cy="2796296"/>
          </a:xfrm>
          <a:prstGeom prst="rect">
            <a:avLst/>
          </a:prstGeom>
        </p:spPr>
      </p:pic>
      <p:pic>
        <p:nvPicPr>
          <p:cNvPr id="8" name="図 7">
            <a:extLst>
              <a:ext uri="{FF2B5EF4-FFF2-40B4-BE49-F238E27FC236}">
                <a16:creationId xmlns:a16="http://schemas.microsoft.com/office/drawing/2014/main" id="{AE499FC3-2733-478C-B025-A64AC7BB043B}"/>
              </a:ext>
            </a:extLst>
          </p:cNvPr>
          <p:cNvPicPr>
            <a:picLocks noChangeAspect="1"/>
          </p:cNvPicPr>
          <p:nvPr/>
        </p:nvPicPr>
        <p:blipFill rotWithShape="1">
          <a:blip r:embed="rId2"/>
          <a:srcRect t="51177"/>
          <a:stretch/>
        </p:blipFill>
        <p:spPr>
          <a:xfrm>
            <a:off x="4474240" y="3567558"/>
            <a:ext cx="4659712" cy="2796296"/>
          </a:xfrm>
          <a:prstGeom prst="rect">
            <a:avLst/>
          </a:prstGeom>
        </p:spPr>
      </p:pic>
    </p:spTree>
    <p:extLst>
      <p:ext uri="{BB962C8B-B14F-4D97-AF65-F5344CB8AC3E}">
        <p14:creationId xmlns:p14="http://schemas.microsoft.com/office/powerpoint/2010/main" val="2449287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46EDF2-559B-41AE-A346-F8A38CC437AA}"/>
              </a:ext>
            </a:extLst>
          </p:cNvPr>
          <p:cNvSpPr>
            <a:spLocks noGrp="1"/>
          </p:cNvSpPr>
          <p:nvPr>
            <p:ph type="title"/>
          </p:nvPr>
        </p:nvSpPr>
        <p:spPr/>
        <p:txBody>
          <a:bodyPr/>
          <a:lstStyle/>
          <a:p>
            <a:r>
              <a:rPr kumimoji="1" lang="ja-JP" altLang="en-US" dirty="0"/>
              <a:t>本章のまとめ</a:t>
            </a:r>
          </a:p>
        </p:txBody>
      </p:sp>
      <p:sp>
        <p:nvSpPr>
          <p:cNvPr id="3" name="コンテンツ プレースホルダー 2">
            <a:extLst>
              <a:ext uri="{FF2B5EF4-FFF2-40B4-BE49-F238E27FC236}">
                <a16:creationId xmlns:a16="http://schemas.microsoft.com/office/drawing/2014/main" id="{C4D6D66A-B3DE-4342-981F-F66D4EB8305D}"/>
              </a:ext>
            </a:extLst>
          </p:cNvPr>
          <p:cNvSpPr>
            <a:spLocks noGrp="1"/>
          </p:cNvSpPr>
          <p:nvPr>
            <p:ph idx="1"/>
          </p:nvPr>
        </p:nvSpPr>
        <p:spPr/>
        <p:txBody>
          <a:bodyPr>
            <a:normAutofit/>
          </a:bodyPr>
          <a:lstStyle/>
          <a:p>
            <a:r>
              <a:rPr lang="en-US" altLang="ja-JP" sz="2400" dirty="0" err="1"/>
              <a:t>Github</a:t>
            </a:r>
            <a:r>
              <a:rPr lang="ja-JP" altLang="en-US" sz="2400" dirty="0"/>
              <a:t>にリモートリポジトリを作った</a:t>
            </a:r>
            <a:endParaRPr lang="en-US" altLang="ja-JP" sz="2400" dirty="0"/>
          </a:p>
          <a:p>
            <a:r>
              <a:rPr lang="ja-JP" altLang="en-US" sz="2400" dirty="0"/>
              <a:t>リモートリポジトリを</a:t>
            </a:r>
            <a:r>
              <a:rPr lang="en-US" altLang="ja-JP" sz="2400" dirty="0" err="1"/>
              <a:t>Github</a:t>
            </a:r>
            <a:r>
              <a:rPr lang="ja-JP" altLang="en-US" sz="2400" dirty="0"/>
              <a:t>にアップロードした</a:t>
            </a:r>
            <a:endParaRPr lang="en-US" altLang="ja-JP" sz="2400" dirty="0"/>
          </a:p>
          <a:p>
            <a:pPr lvl="1"/>
            <a:r>
              <a:rPr lang="en-US" altLang="ja-JP" sz="2000" dirty="0"/>
              <a:t>remote</a:t>
            </a:r>
            <a:r>
              <a:rPr lang="ja-JP" altLang="en-US" sz="2000" dirty="0"/>
              <a:t>：リモートリポジトリの設定</a:t>
            </a:r>
            <a:endParaRPr lang="en-US" altLang="ja-JP" sz="2000" dirty="0"/>
          </a:p>
          <a:p>
            <a:r>
              <a:rPr lang="ja-JP" altLang="en-US" sz="2400" dirty="0"/>
              <a:t>リモートリポジトリをダウンロードした</a:t>
            </a:r>
            <a:endParaRPr lang="en-US" altLang="ja-JP" sz="2400" dirty="0"/>
          </a:p>
          <a:p>
            <a:pPr lvl="1"/>
            <a:r>
              <a:rPr lang="en-US" altLang="ja-JP" sz="2000" dirty="0"/>
              <a:t>clone</a:t>
            </a:r>
            <a:r>
              <a:rPr lang="ja-JP" altLang="en-US" sz="2000" dirty="0"/>
              <a:t>：リモートリポジトリをクローンする</a:t>
            </a:r>
            <a:endParaRPr lang="en-US" altLang="ja-JP" sz="2000" dirty="0"/>
          </a:p>
          <a:p>
            <a:r>
              <a:rPr lang="ja-JP" altLang="en-US" sz="2400" dirty="0"/>
              <a:t>リモートリポジトリとローカルリポジトリの同期をした</a:t>
            </a:r>
            <a:endParaRPr lang="en-US" altLang="ja-JP" sz="2400" dirty="0"/>
          </a:p>
          <a:p>
            <a:pPr lvl="1"/>
            <a:r>
              <a:rPr lang="en-US" altLang="ja-JP" sz="2000" dirty="0"/>
              <a:t>push</a:t>
            </a:r>
            <a:r>
              <a:rPr lang="ja-JP" altLang="en-US" sz="2000" dirty="0"/>
              <a:t>：リモートにリポジトリをアップロード</a:t>
            </a:r>
            <a:endParaRPr lang="en-US" altLang="ja-JP" sz="2000" dirty="0"/>
          </a:p>
          <a:p>
            <a:pPr lvl="1"/>
            <a:r>
              <a:rPr lang="en-US" altLang="ja-JP" sz="2000" dirty="0"/>
              <a:t>pull</a:t>
            </a:r>
            <a:r>
              <a:rPr lang="ja-JP" altLang="en-US" sz="2000" dirty="0"/>
              <a:t>：ローカルにリモートの変更を反映</a:t>
            </a:r>
            <a:endParaRPr lang="en-US" altLang="ja-JP" sz="2000" dirty="0"/>
          </a:p>
        </p:txBody>
      </p:sp>
      <p:sp>
        <p:nvSpPr>
          <p:cNvPr id="4" name="日付プレースホルダー 3">
            <a:extLst>
              <a:ext uri="{FF2B5EF4-FFF2-40B4-BE49-F238E27FC236}">
                <a16:creationId xmlns:a16="http://schemas.microsoft.com/office/drawing/2014/main" id="{620DE0A1-568E-43EC-997F-AAE02813466B}"/>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99F51678-E5B2-4764-B69E-14DA65B5811D}"/>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26BED7E1-AD92-4A81-B7C8-7499FA0E7C27}"/>
              </a:ext>
            </a:extLst>
          </p:cNvPr>
          <p:cNvSpPr>
            <a:spLocks noGrp="1"/>
          </p:cNvSpPr>
          <p:nvPr>
            <p:ph type="sldNum" sz="quarter" idx="4"/>
          </p:nvPr>
        </p:nvSpPr>
        <p:spPr/>
        <p:txBody>
          <a:bodyPr/>
          <a:lstStyle/>
          <a:p>
            <a:fld id="{BD84B515-6EF4-D642-B309-5ED90DAA2A6E}" type="slidenum">
              <a:rPr kumimoji="1" lang="ja-JP" altLang="en-US" smtClean="0"/>
              <a:t>59</a:t>
            </a:fld>
            <a:endParaRPr kumimoji="1" lang="ja-JP" altLang="en-US"/>
          </a:p>
        </p:txBody>
      </p:sp>
    </p:spTree>
    <p:extLst>
      <p:ext uri="{BB962C8B-B14F-4D97-AF65-F5344CB8AC3E}">
        <p14:creationId xmlns:p14="http://schemas.microsoft.com/office/powerpoint/2010/main" val="4078253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4FD5D7-FA9C-44D7-BAED-FE3D5FFE76A1}"/>
              </a:ext>
            </a:extLst>
          </p:cNvPr>
          <p:cNvSpPr>
            <a:spLocks noGrp="1"/>
          </p:cNvSpPr>
          <p:nvPr>
            <p:ph type="title"/>
          </p:nvPr>
        </p:nvSpPr>
        <p:spPr/>
        <p:txBody>
          <a:bodyPr/>
          <a:lstStyle/>
          <a:p>
            <a:r>
              <a:rPr kumimoji="1" lang="en-US" altLang="ja-JP" dirty="0"/>
              <a:t>Git</a:t>
            </a:r>
            <a:r>
              <a:rPr kumimoji="1" lang="ja-JP" altLang="en-US" dirty="0"/>
              <a:t>と</a:t>
            </a:r>
            <a:r>
              <a:rPr kumimoji="1" lang="en-US" altLang="ja-JP" dirty="0"/>
              <a:t>GitHub</a:t>
            </a:r>
            <a:endParaRPr kumimoji="1" lang="ja-JP" altLang="en-US" dirty="0"/>
          </a:p>
        </p:txBody>
      </p:sp>
      <p:sp>
        <p:nvSpPr>
          <p:cNvPr id="3" name="コンテンツ プレースホルダー 2">
            <a:extLst>
              <a:ext uri="{FF2B5EF4-FFF2-40B4-BE49-F238E27FC236}">
                <a16:creationId xmlns:a16="http://schemas.microsoft.com/office/drawing/2014/main" id="{A4EC2B24-BB03-48F1-BAFD-C13EF1B400BE}"/>
              </a:ext>
            </a:extLst>
          </p:cNvPr>
          <p:cNvSpPr>
            <a:spLocks noGrp="1"/>
          </p:cNvSpPr>
          <p:nvPr>
            <p:ph idx="1"/>
          </p:nvPr>
        </p:nvSpPr>
        <p:spPr>
          <a:xfrm>
            <a:off x="127592" y="1318018"/>
            <a:ext cx="8910083" cy="658130"/>
          </a:xfrm>
        </p:spPr>
        <p:txBody>
          <a:bodyPr/>
          <a:lstStyle/>
          <a:p>
            <a:r>
              <a:rPr kumimoji="1" lang="en-US" altLang="ja-JP" dirty="0"/>
              <a:t>Git</a:t>
            </a:r>
            <a:r>
              <a:rPr kumimoji="1" lang="ja-JP" altLang="en-US" dirty="0"/>
              <a:t>：バージョン管理ツール</a:t>
            </a:r>
            <a:endParaRPr kumimoji="1" lang="en-US" altLang="ja-JP" dirty="0"/>
          </a:p>
        </p:txBody>
      </p:sp>
      <p:sp>
        <p:nvSpPr>
          <p:cNvPr id="4" name="日付プレースホルダー 3">
            <a:extLst>
              <a:ext uri="{FF2B5EF4-FFF2-40B4-BE49-F238E27FC236}">
                <a16:creationId xmlns:a16="http://schemas.microsoft.com/office/drawing/2014/main" id="{A185A8E7-785D-4294-B37F-D82BB8E6817D}"/>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9A0FB8FE-A498-46FE-A521-B83AE68672C6}"/>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F7397299-8F8F-4C66-853E-29C9FF8CDF8F}"/>
              </a:ext>
            </a:extLst>
          </p:cNvPr>
          <p:cNvSpPr>
            <a:spLocks noGrp="1"/>
          </p:cNvSpPr>
          <p:nvPr>
            <p:ph type="sldNum" sz="quarter" idx="4"/>
          </p:nvPr>
        </p:nvSpPr>
        <p:spPr/>
        <p:txBody>
          <a:bodyPr/>
          <a:lstStyle/>
          <a:p>
            <a:fld id="{BD84B515-6EF4-D642-B309-5ED90DAA2A6E}" type="slidenum">
              <a:rPr kumimoji="1" lang="ja-JP" altLang="en-US" smtClean="0"/>
              <a:t>6</a:t>
            </a:fld>
            <a:endParaRPr kumimoji="1" lang="ja-JP" altLang="en-US"/>
          </a:p>
        </p:txBody>
      </p:sp>
      <p:pic>
        <p:nvPicPr>
          <p:cNvPr id="7" name="図 6">
            <a:extLst>
              <a:ext uri="{FF2B5EF4-FFF2-40B4-BE49-F238E27FC236}">
                <a16:creationId xmlns:a16="http://schemas.microsoft.com/office/drawing/2014/main" id="{D0018D82-BA48-499E-9573-894088F7F556}"/>
              </a:ext>
            </a:extLst>
          </p:cNvPr>
          <p:cNvPicPr>
            <a:picLocks noChangeAspect="1"/>
          </p:cNvPicPr>
          <p:nvPr/>
        </p:nvPicPr>
        <p:blipFill rotWithShape="1">
          <a:blip r:embed="rId2"/>
          <a:srcRect r="61419"/>
          <a:stretch/>
        </p:blipFill>
        <p:spPr>
          <a:xfrm>
            <a:off x="3006974" y="1919176"/>
            <a:ext cx="3151316" cy="669718"/>
          </a:xfrm>
          <a:prstGeom prst="rect">
            <a:avLst/>
          </a:prstGeom>
        </p:spPr>
      </p:pic>
      <p:sp>
        <p:nvSpPr>
          <p:cNvPr id="8" name="コンテンツ プレースホルダー 2">
            <a:extLst>
              <a:ext uri="{FF2B5EF4-FFF2-40B4-BE49-F238E27FC236}">
                <a16:creationId xmlns:a16="http://schemas.microsoft.com/office/drawing/2014/main" id="{C844466F-27B6-4C84-A21A-1763E0F34F92}"/>
              </a:ext>
            </a:extLst>
          </p:cNvPr>
          <p:cNvSpPr txBox="1">
            <a:spLocks/>
          </p:cNvSpPr>
          <p:nvPr/>
        </p:nvSpPr>
        <p:spPr>
          <a:xfrm>
            <a:off x="127592" y="2706715"/>
            <a:ext cx="8910083" cy="1920703"/>
          </a:xfrm>
          <a:prstGeom prst="rect">
            <a:avLst/>
          </a:prstGeom>
        </p:spPr>
        <p:txBody>
          <a:bodyPr vert="horz" lIns="91440" tIns="45720" rIns="91440" bIns="45720" rtlCol="0">
            <a:normAutofit/>
          </a:bodyPr>
          <a:lstStyle>
            <a:lvl1pPr marL="285750" indent="-285750" algn="l" defTabSz="514350" rtl="0" eaLnBrk="1" latinLnBrk="0" hangingPunct="1">
              <a:spcBef>
                <a:spcPts val="0"/>
              </a:spcBef>
              <a:spcAft>
                <a:spcPts val="600"/>
              </a:spcAft>
              <a:buClr>
                <a:schemeClr val="accent1"/>
              </a:buClr>
              <a:buSzPct val="85000"/>
              <a:buFont typeface="Arial" charset="0"/>
              <a:buChar char="•"/>
              <a:defRPr kumimoji="1" sz="2800" kern="1200">
                <a:solidFill>
                  <a:schemeClr val="tx1"/>
                </a:solidFill>
                <a:latin typeface="+mn-lt"/>
                <a:ea typeface="+mn-ea"/>
                <a:cs typeface="+mn-cs"/>
              </a:defRPr>
            </a:lvl1pPr>
            <a:lvl2pPr marL="440055" indent="-285750" algn="l" defTabSz="514350" rtl="0" eaLnBrk="1" latinLnBrk="0" hangingPunct="1">
              <a:spcBef>
                <a:spcPts val="0"/>
              </a:spcBef>
              <a:spcAft>
                <a:spcPts val="600"/>
              </a:spcAft>
              <a:buClr>
                <a:schemeClr val="accent1"/>
              </a:buClr>
              <a:buSzPct val="85000"/>
              <a:buFont typeface="Arial" charset="0"/>
              <a:buChar char="•"/>
              <a:defRPr kumimoji="1" sz="2400" kern="1200">
                <a:solidFill>
                  <a:schemeClr val="tx1"/>
                </a:solidFill>
                <a:latin typeface="+mn-lt"/>
                <a:ea typeface="+mn-ea"/>
                <a:cs typeface="+mn-cs"/>
              </a:defRPr>
            </a:lvl2pPr>
            <a:lvl3pPr marL="594360" indent="-285750" algn="l" defTabSz="514350" rtl="0" eaLnBrk="1" latinLnBrk="0" hangingPunct="1">
              <a:spcBef>
                <a:spcPts val="0"/>
              </a:spcBef>
              <a:spcAft>
                <a:spcPts val="600"/>
              </a:spcAft>
              <a:buClr>
                <a:schemeClr val="accent1"/>
              </a:buClr>
              <a:buSzPct val="90000"/>
              <a:buFont typeface="Arial" charset="0"/>
              <a:buChar char="•"/>
              <a:defRPr kumimoji="1" sz="2000" kern="1200">
                <a:solidFill>
                  <a:schemeClr val="tx1"/>
                </a:solidFill>
                <a:latin typeface="+mn-lt"/>
                <a:ea typeface="+mn-ea"/>
                <a:cs typeface="+mn-cs"/>
              </a:defRPr>
            </a:lvl3pPr>
            <a:lvl4pPr marL="748665" indent="-285750" algn="l" defTabSz="514350" rtl="0" eaLnBrk="1" latinLnBrk="0" hangingPunct="1">
              <a:spcBef>
                <a:spcPts val="0"/>
              </a:spcBef>
              <a:spcAft>
                <a:spcPts val="600"/>
              </a:spcAft>
              <a:buClr>
                <a:schemeClr val="accent1"/>
              </a:buClr>
              <a:buFont typeface="Arial" charset="0"/>
              <a:buChar char="•"/>
              <a:defRPr kumimoji="1" sz="1800" kern="1200">
                <a:solidFill>
                  <a:schemeClr val="tx1"/>
                </a:solidFill>
                <a:latin typeface="+mn-lt"/>
                <a:ea typeface="+mn-ea"/>
                <a:cs typeface="+mn-cs"/>
              </a:defRPr>
            </a:lvl4pPr>
            <a:lvl5pPr marL="852488" indent="-173038" algn="l" defTabSz="514350" rtl="0" eaLnBrk="1" latinLnBrk="0" hangingPunct="1">
              <a:spcBef>
                <a:spcPts val="0"/>
              </a:spcBef>
              <a:spcAft>
                <a:spcPts val="600"/>
              </a:spcAft>
              <a:buClr>
                <a:schemeClr val="accent1"/>
              </a:buClr>
              <a:buSzPct val="100000"/>
              <a:buFont typeface="Arial" charset="0"/>
              <a:buChar char="•"/>
              <a:tabLst/>
              <a:defRPr kumimoji="1" sz="1600" kern="1200" baseline="0">
                <a:solidFill>
                  <a:schemeClr val="tx1"/>
                </a:solidFill>
                <a:latin typeface="+mn-lt"/>
                <a:ea typeface="+mn-ea"/>
                <a:cs typeface="+mn-cs"/>
              </a:defRPr>
            </a:lvl5pPr>
            <a:lvl6pPr marL="771525" indent="-102870" algn="l" defTabSz="514350" rtl="0" eaLnBrk="1" latinLnBrk="0" hangingPunct="1">
              <a:spcBef>
                <a:spcPct val="20000"/>
              </a:spcBef>
              <a:buClr>
                <a:schemeClr val="accent1"/>
              </a:buClr>
              <a:buFont typeface="Arial" pitchFamily="34" charset="0"/>
              <a:buChar char="•"/>
              <a:defRPr kumimoji="1" sz="731" kern="1200">
                <a:solidFill>
                  <a:schemeClr val="tx1"/>
                </a:solidFill>
                <a:latin typeface="+mn-lt"/>
                <a:ea typeface="+mn-ea"/>
                <a:cs typeface="+mn-cs"/>
              </a:defRPr>
            </a:lvl6pPr>
            <a:lvl7pPr marL="874395" indent="-102870" algn="l" defTabSz="514350" rtl="0" eaLnBrk="1" latinLnBrk="0" hangingPunct="1">
              <a:spcBef>
                <a:spcPct val="20000"/>
              </a:spcBef>
              <a:buClr>
                <a:schemeClr val="accent1"/>
              </a:buClr>
              <a:buFont typeface="Arial" pitchFamily="34" charset="0"/>
              <a:buChar char="•"/>
              <a:defRPr kumimoji="1" sz="731" kern="1200">
                <a:solidFill>
                  <a:schemeClr val="tx1"/>
                </a:solidFill>
                <a:latin typeface="+mn-lt"/>
                <a:ea typeface="+mn-ea"/>
                <a:cs typeface="+mn-cs"/>
              </a:defRPr>
            </a:lvl7pPr>
            <a:lvl8pPr marL="977265" indent="-102870" algn="l" defTabSz="514350" rtl="0" eaLnBrk="1" latinLnBrk="0" hangingPunct="1">
              <a:spcBef>
                <a:spcPct val="20000"/>
              </a:spcBef>
              <a:buClr>
                <a:schemeClr val="accent1"/>
              </a:buClr>
              <a:buFont typeface="Arial" pitchFamily="34" charset="0"/>
              <a:buChar char="•"/>
              <a:defRPr kumimoji="1" sz="731" kern="1200">
                <a:solidFill>
                  <a:schemeClr val="tx1"/>
                </a:solidFill>
                <a:latin typeface="+mn-lt"/>
                <a:ea typeface="+mn-ea"/>
                <a:cs typeface="+mn-cs"/>
              </a:defRPr>
            </a:lvl8pPr>
            <a:lvl9pPr marL="1080135" indent="-102870" algn="l" defTabSz="514350" rtl="0" eaLnBrk="1" latinLnBrk="0" hangingPunct="1">
              <a:spcBef>
                <a:spcPct val="20000"/>
              </a:spcBef>
              <a:buClr>
                <a:schemeClr val="accent1"/>
              </a:buClr>
              <a:buFont typeface="Arial" pitchFamily="34" charset="0"/>
              <a:buChar char="•"/>
              <a:defRPr kumimoji="1" sz="731" kern="1200">
                <a:solidFill>
                  <a:schemeClr val="tx1"/>
                </a:solidFill>
                <a:latin typeface="+mn-lt"/>
                <a:ea typeface="+mn-ea"/>
                <a:cs typeface="+mn-cs"/>
              </a:defRPr>
            </a:lvl9pPr>
          </a:lstStyle>
          <a:p>
            <a:r>
              <a:rPr lang="en-US" altLang="ja-JP" dirty="0"/>
              <a:t>GitHub</a:t>
            </a:r>
            <a:r>
              <a:rPr lang="ja-JP" altLang="en-US" dirty="0"/>
              <a:t>：開発プラットフォーム</a:t>
            </a:r>
            <a:endParaRPr lang="en-US" altLang="ja-JP" dirty="0"/>
          </a:p>
          <a:p>
            <a:pPr lvl="1"/>
            <a:r>
              <a:rPr lang="en-US" altLang="ja-JP" dirty="0"/>
              <a:t>Git</a:t>
            </a:r>
            <a:r>
              <a:rPr lang="ja-JP" altLang="en-US" dirty="0"/>
              <a:t>リポジトリ（要はデータベース）をインターネット上で</a:t>
            </a:r>
            <a:br>
              <a:rPr lang="en-US" altLang="ja-JP" dirty="0"/>
            </a:br>
            <a:r>
              <a:rPr lang="ja-JP" altLang="en-US" dirty="0"/>
              <a:t>公開するサービス</a:t>
            </a:r>
            <a:endParaRPr lang="en-US" altLang="ja-JP" dirty="0"/>
          </a:p>
          <a:p>
            <a:pPr lvl="1"/>
            <a:r>
              <a:rPr lang="en-US" altLang="ja-JP" dirty="0"/>
              <a:t>Issue</a:t>
            </a:r>
            <a:r>
              <a:rPr lang="ja-JP" altLang="en-US" dirty="0"/>
              <a:t>管理，</a:t>
            </a:r>
            <a:r>
              <a:rPr lang="en-US" altLang="ja-JP" dirty="0"/>
              <a:t>Pull Request</a:t>
            </a:r>
            <a:r>
              <a:rPr lang="ja-JP" altLang="en-US" dirty="0"/>
              <a:t>，</a:t>
            </a:r>
            <a:r>
              <a:rPr lang="en-US" altLang="ja-JP" dirty="0"/>
              <a:t>wiki</a:t>
            </a:r>
            <a:r>
              <a:rPr lang="ja-JP" altLang="en-US" dirty="0"/>
              <a:t>等の機能も持つ</a:t>
            </a:r>
            <a:endParaRPr lang="en-US" altLang="ja-JP" dirty="0"/>
          </a:p>
        </p:txBody>
      </p:sp>
      <p:pic>
        <p:nvPicPr>
          <p:cNvPr id="9" name="図 8">
            <a:extLst>
              <a:ext uri="{FF2B5EF4-FFF2-40B4-BE49-F238E27FC236}">
                <a16:creationId xmlns:a16="http://schemas.microsoft.com/office/drawing/2014/main" id="{3FA651B6-B614-4406-A2EA-4C138C5ED36C}"/>
              </a:ext>
            </a:extLst>
          </p:cNvPr>
          <p:cNvPicPr>
            <a:picLocks noChangeAspect="1"/>
          </p:cNvPicPr>
          <p:nvPr/>
        </p:nvPicPr>
        <p:blipFill rotWithShape="1">
          <a:blip r:embed="rId3"/>
          <a:srcRect b="29181"/>
          <a:stretch/>
        </p:blipFill>
        <p:spPr>
          <a:xfrm>
            <a:off x="1868640" y="4458849"/>
            <a:ext cx="5427986" cy="2162266"/>
          </a:xfrm>
          <a:prstGeom prst="rect">
            <a:avLst/>
          </a:prstGeom>
        </p:spPr>
      </p:pic>
    </p:spTree>
    <p:extLst>
      <p:ext uri="{BB962C8B-B14F-4D97-AF65-F5344CB8AC3E}">
        <p14:creationId xmlns:p14="http://schemas.microsoft.com/office/powerpoint/2010/main" val="13958365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アウトライン</a:t>
            </a:r>
            <a:endParaRPr kumimoji="1" lang="ja-JP" altLang="en-US" dirty="0"/>
          </a:p>
        </p:txBody>
      </p:sp>
      <p:sp>
        <p:nvSpPr>
          <p:cNvPr id="3" name="コンテンツ プレースホルダー 2"/>
          <p:cNvSpPr>
            <a:spLocks noGrp="1"/>
          </p:cNvSpPr>
          <p:nvPr>
            <p:ph idx="1"/>
          </p:nvPr>
        </p:nvSpPr>
        <p:spPr/>
        <p:txBody>
          <a:bodyPr/>
          <a:lstStyle/>
          <a:p>
            <a:pPr>
              <a:spcAft>
                <a:spcPts val="1200"/>
              </a:spcAft>
            </a:pPr>
            <a:r>
              <a:rPr kumimoji="1" lang="en-US" altLang="ja-JP" dirty="0">
                <a:solidFill>
                  <a:schemeClr val="bg2"/>
                </a:solidFill>
              </a:rPr>
              <a:t>Git</a:t>
            </a:r>
            <a:r>
              <a:rPr kumimoji="1" lang="ja-JP" altLang="en-US" dirty="0">
                <a:solidFill>
                  <a:schemeClr val="bg2"/>
                </a:solidFill>
              </a:rPr>
              <a:t>とは</a:t>
            </a:r>
            <a:endParaRPr kumimoji="1" lang="en-US" altLang="ja-JP" dirty="0">
              <a:solidFill>
                <a:schemeClr val="bg2"/>
              </a:solidFill>
            </a:endParaRPr>
          </a:p>
          <a:p>
            <a:pPr>
              <a:spcAft>
                <a:spcPts val="1200"/>
              </a:spcAft>
            </a:pPr>
            <a:r>
              <a:rPr lang="en-US" altLang="ja-JP" dirty="0">
                <a:solidFill>
                  <a:schemeClr val="bg2"/>
                </a:solidFill>
              </a:rPr>
              <a:t>Git</a:t>
            </a:r>
            <a:r>
              <a:rPr lang="ja-JP" altLang="en-US" dirty="0">
                <a:solidFill>
                  <a:schemeClr val="bg2"/>
                </a:solidFill>
              </a:rPr>
              <a:t>の基礎</a:t>
            </a:r>
            <a:endParaRPr lang="en-US" altLang="ja-JP" dirty="0">
              <a:solidFill>
                <a:schemeClr val="bg2"/>
              </a:solidFill>
            </a:endParaRPr>
          </a:p>
          <a:p>
            <a:pPr>
              <a:spcAft>
                <a:spcPts val="1200"/>
              </a:spcAft>
            </a:pPr>
            <a:r>
              <a:rPr lang="ja-JP" altLang="en-US" dirty="0">
                <a:solidFill>
                  <a:schemeClr val="bg2"/>
                </a:solidFill>
              </a:rPr>
              <a:t>リモートリポジトリを使う</a:t>
            </a:r>
            <a:endParaRPr lang="en-US" altLang="ja-JP" dirty="0">
              <a:solidFill>
                <a:schemeClr val="bg2"/>
              </a:solidFill>
            </a:endParaRPr>
          </a:p>
          <a:p>
            <a:pPr>
              <a:spcAft>
                <a:spcPts val="1200"/>
              </a:spcAft>
            </a:pPr>
            <a:r>
              <a:rPr lang="ja-JP" altLang="en-US" dirty="0"/>
              <a:t>ブランチを使おう</a:t>
            </a:r>
            <a:endParaRPr lang="en-US" altLang="ja-JP" dirty="0"/>
          </a:p>
          <a:p>
            <a:pPr>
              <a:spcAft>
                <a:spcPts val="1200"/>
              </a:spcAft>
            </a:pPr>
            <a:r>
              <a:rPr lang="ja-JP" altLang="en-US" dirty="0">
                <a:solidFill>
                  <a:schemeClr val="bg2"/>
                </a:solidFill>
              </a:rPr>
              <a:t>おまけ）</a:t>
            </a:r>
            <a:r>
              <a:rPr lang="en-US" altLang="ja-JP" dirty="0">
                <a:solidFill>
                  <a:schemeClr val="bg2"/>
                </a:solidFill>
              </a:rPr>
              <a:t>Visual Studio Code</a:t>
            </a:r>
            <a:r>
              <a:rPr lang="ja-JP" altLang="en-US" dirty="0">
                <a:solidFill>
                  <a:schemeClr val="bg2"/>
                </a:solidFill>
              </a:rPr>
              <a:t>で</a:t>
            </a:r>
            <a:r>
              <a:rPr lang="en-US" altLang="ja-JP" dirty="0">
                <a:solidFill>
                  <a:schemeClr val="bg2"/>
                </a:solidFill>
              </a:rPr>
              <a:t>Git</a:t>
            </a:r>
            <a:r>
              <a:rPr lang="ja-JP" altLang="en-US" dirty="0">
                <a:solidFill>
                  <a:schemeClr val="bg2"/>
                </a:solidFill>
              </a:rPr>
              <a:t>しよう</a:t>
            </a:r>
            <a:endParaRPr lang="en-US" altLang="ja-JP" dirty="0">
              <a:solidFill>
                <a:schemeClr val="bg2"/>
              </a:solidFill>
            </a:endParaRPr>
          </a:p>
          <a:p>
            <a:pPr>
              <a:spcAft>
                <a:spcPts val="1200"/>
              </a:spcAft>
            </a:pPr>
            <a:r>
              <a:rPr kumimoji="1" lang="ja-JP" altLang="en-US" dirty="0">
                <a:solidFill>
                  <a:schemeClr val="bg2"/>
                </a:solidFill>
              </a:rPr>
              <a:t>更新履歴</a:t>
            </a:r>
          </a:p>
        </p:txBody>
      </p:sp>
      <p:sp>
        <p:nvSpPr>
          <p:cNvPr id="4" name="日付プレースホルダー 3"/>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p:cNvSpPr>
            <a:spLocks noGrp="1"/>
          </p:cNvSpPr>
          <p:nvPr>
            <p:ph type="sldNum" sz="quarter" idx="4"/>
          </p:nvPr>
        </p:nvSpPr>
        <p:spPr/>
        <p:txBody>
          <a:bodyPr/>
          <a:lstStyle/>
          <a:p>
            <a:fld id="{BD84B515-6EF4-D642-B309-5ED90DAA2A6E}" type="slidenum">
              <a:rPr kumimoji="1" lang="ja-JP" altLang="en-US" smtClean="0"/>
              <a:t>60</a:t>
            </a:fld>
            <a:endParaRPr kumimoji="1" lang="ja-JP" altLang="en-US"/>
          </a:p>
        </p:txBody>
      </p:sp>
    </p:spTree>
    <p:extLst>
      <p:ext uri="{BB962C8B-B14F-4D97-AF65-F5344CB8AC3E}">
        <p14:creationId xmlns:p14="http://schemas.microsoft.com/office/powerpoint/2010/main" val="32798010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F143B7-A287-433B-82DC-A2297C0D7383}"/>
              </a:ext>
            </a:extLst>
          </p:cNvPr>
          <p:cNvSpPr>
            <a:spLocks noGrp="1"/>
          </p:cNvSpPr>
          <p:nvPr>
            <p:ph type="title"/>
          </p:nvPr>
        </p:nvSpPr>
        <p:spPr/>
        <p:txBody>
          <a:bodyPr/>
          <a:lstStyle/>
          <a:p>
            <a:r>
              <a:rPr kumimoji="1" lang="en-US" altLang="ja-JP" dirty="0"/>
              <a:t>branch</a:t>
            </a:r>
            <a:r>
              <a:rPr lang="ja-JP" altLang="en-US" dirty="0"/>
              <a:t>を使って開発を分担する</a:t>
            </a:r>
            <a:endParaRPr kumimoji="1" lang="ja-JP" altLang="en-US" dirty="0"/>
          </a:p>
        </p:txBody>
      </p:sp>
      <p:sp>
        <p:nvSpPr>
          <p:cNvPr id="3" name="コンテンツ プレースホルダー 2">
            <a:extLst>
              <a:ext uri="{FF2B5EF4-FFF2-40B4-BE49-F238E27FC236}">
                <a16:creationId xmlns:a16="http://schemas.microsoft.com/office/drawing/2014/main" id="{D3C4983A-43E7-4587-A8F1-E04F5D5F380E}"/>
              </a:ext>
            </a:extLst>
          </p:cNvPr>
          <p:cNvSpPr>
            <a:spLocks noGrp="1"/>
          </p:cNvSpPr>
          <p:nvPr>
            <p:ph idx="1"/>
          </p:nvPr>
        </p:nvSpPr>
        <p:spPr/>
        <p:txBody>
          <a:bodyPr/>
          <a:lstStyle/>
          <a:p>
            <a:r>
              <a:rPr kumimoji="1" lang="ja-JP" altLang="en-US" dirty="0"/>
              <a:t>今までのバージョン管理</a:t>
            </a:r>
            <a:endParaRPr kumimoji="1" lang="en-US" altLang="ja-JP" dirty="0"/>
          </a:p>
          <a:p>
            <a:pPr lvl="1"/>
            <a:r>
              <a:rPr lang="ja-JP" altLang="en-US" dirty="0"/>
              <a:t>ファイルを更新する度にコミットを作った</a:t>
            </a:r>
            <a:endParaRPr lang="en-US" altLang="ja-JP" dirty="0"/>
          </a:p>
          <a:p>
            <a:pPr lvl="1"/>
            <a:r>
              <a:rPr kumimoji="1" lang="ja-JP" altLang="en-US" dirty="0"/>
              <a:t>問題：異なる種類の実装が同居できない</a:t>
            </a:r>
            <a:endParaRPr kumimoji="1" lang="en-US" altLang="ja-JP" dirty="0"/>
          </a:p>
          <a:p>
            <a:pPr lvl="2"/>
            <a:r>
              <a:rPr lang="ja-JP" altLang="en-US" dirty="0"/>
              <a:t>問題が起きる例）複数人で開発する，試験的な実装を作る</a:t>
            </a:r>
            <a:endParaRPr lang="en-US" altLang="ja-JP" dirty="0"/>
          </a:p>
          <a:p>
            <a:r>
              <a:rPr lang="en-US" altLang="ja-JP" dirty="0"/>
              <a:t>branch</a:t>
            </a:r>
            <a:r>
              <a:rPr lang="ja-JP" altLang="en-US" dirty="0"/>
              <a:t>：コミットの流れを分岐する概念</a:t>
            </a:r>
            <a:endParaRPr kumimoji="1" lang="en-US" altLang="ja-JP" dirty="0"/>
          </a:p>
          <a:p>
            <a:r>
              <a:rPr lang="ja-JP" altLang="en-US" dirty="0"/>
              <a:t>本章で学ぶこと</a:t>
            </a:r>
            <a:endParaRPr lang="en-US" altLang="ja-JP" dirty="0"/>
          </a:p>
          <a:p>
            <a:pPr lvl="1"/>
            <a:r>
              <a:rPr kumimoji="1" lang="ja-JP" altLang="en-US" dirty="0"/>
              <a:t>ブランチを作成して開発を分ける</a:t>
            </a:r>
            <a:endParaRPr kumimoji="1" lang="en-US" altLang="ja-JP" dirty="0"/>
          </a:p>
          <a:p>
            <a:pPr lvl="1"/>
            <a:r>
              <a:rPr lang="ja-JP" altLang="en-US" dirty="0"/>
              <a:t>ブランチを統合する</a:t>
            </a:r>
            <a:endParaRPr lang="en-US" altLang="ja-JP" dirty="0"/>
          </a:p>
          <a:p>
            <a:pPr lvl="1"/>
            <a:r>
              <a:rPr kumimoji="1" lang="ja-JP" altLang="en-US" dirty="0"/>
              <a:t>ブランチをローカルとリモートでそれぞれ反映する</a:t>
            </a:r>
            <a:endParaRPr kumimoji="1" lang="en-US" altLang="ja-JP" dirty="0"/>
          </a:p>
        </p:txBody>
      </p:sp>
      <p:sp>
        <p:nvSpPr>
          <p:cNvPr id="4" name="日付プレースホルダー 3">
            <a:extLst>
              <a:ext uri="{FF2B5EF4-FFF2-40B4-BE49-F238E27FC236}">
                <a16:creationId xmlns:a16="http://schemas.microsoft.com/office/drawing/2014/main" id="{0427EF4C-BCFF-4DAF-BE22-49D83C9BE918}"/>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7DFFB958-6A31-4B61-8CE0-FFD97A6F36A0}"/>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6BC62CBE-4AC1-4F02-A8F6-E763B59786F8}"/>
              </a:ext>
            </a:extLst>
          </p:cNvPr>
          <p:cNvSpPr>
            <a:spLocks noGrp="1"/>
          </p:cNvSpPr>
          <p:nvPr>
            <p:ph type="sldNum" sz="quarter" idx="4"/>
          </p:nvPr>
        </p:nvSpPr>
        <p:spPr/>
        <p:txBody>
          <a:bodyPr/>
          <a:lstStyle/>
          <a:p>
            <a:fld id="{BD84B515-6EF4-D642-B309-5ED90DAA2A6E}" type="slidenum">
              <a:rPr kumimoji="1" lang="ja-JP" altLang="en-US" smtClean="0"/>
              <a:t>61</a:t>
            </a:fld>
            <a:endParaRPr kumimoji="1" lang="ja-JP" altLang="en-US"/>
          </a:p>
        </p:txBody>
      </p:sp>
    </p:spTree>
    <p:extLst>
      <p:ext uri="{BB962C8B-B14F-4D97-AF65-F5344CB8AC3E}">
        <p14:creationId xmlns:p14="http://schemas.microsoft.com/office/powerpoint/2010/main" val="37641225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F0A133-7058-4E96-88B5-F3FE8625FE56}"/>
              </a:ext>
            </a:extLst>
          </p:cNvPr>
          <p:cNvSpPr>
            <a:spLocks noGrp="1"/>
          </p:cNvSpPr>
          <p:nvPr>
            <p:ph type="title"/>
          </p:nvPr>
        </p:nvSpPr>
        <p:spPr/>
        <p:txBody>
          <a:bodyPr/>
          <a:lstStyle/>
          <a:p>
            <a:r>
              <a:rPr kumimoji="1" lang="en-US" altLang="ja-JP" dirty="0"/>
              <a:t>branch</a:t>
            </a:r>
            <a:r>
              <a:rPr kumimoji="1" lang="ja-JP" altLang="en-US" dirty="0"/>
              <a:t>を</a:t>
            </a:r>
            <a:r>
              <a:rPr lang="ja-JP" altLang="en-US" dirty="0"/>
              <a:t>見る</a:t>
            </a:r>
            <a:endParaRPr kumimoji="1" lang="ja-JP" altLang="en-US" dirty="0"/>
          </a:p>
        </p:txBody>
      </p:sp>
      <p:sp>
        <p:nvSpPr>
          <p:cNvPr id="3" name="コンテンツ プレースホルダー 2">
            <a:extLst>
              <a:ext uri="{FF2B5EF4-FFF2-40B4-BE49-F238E27FC236}">
                <a16:creationId xmlns:a16="http://schemas.microsoft.com/office/drawing/2014/main" id="{5887740A-3222-4F8D-9839-8778672DEC3D}"/>
              </a:ext>
            </a:extLst>
          </p:cNvPr>
          <p:cNvSpPr>
            <a:spLocks noGrp="1"/>
          </p:cNvSpPr>
          <p:nvPr>
            <p:ph idx="1"/>
          </p:nvPr>
        </p:nvSpPr>
        <p:spPr/>
        <p:txBody>
          <a:bodyPr/>
          <a:lstStyle/>
          <a:p>
            <a:r>
              <a:rPr kumimoji="1" lang="en-US" altLang="ja-JP" dirty="0"/>
              <a:t>branch</a:t>
            </a:r>
            <a:r>
              <a:rPr kumimoji="1" lang="ja-JP" altLang="en-US" dirty="0"/>
              <a:t>コマンド：リポジトリのブランチを操作する</a:t>
            </a:r>
            <a:endParaRPr kumimoji="1" lang="en-US" altLang="ja-JP" dirty="0"/>
          </a:p>
          <a:p>
            <a:r>
              <a:rPr lang="ja-JP" altLang="en-US" dirty="0"/>
              <a:t>使い方</a:t>
            </a:r>
            <a:endParaRPr lang="en-US" altLang="ja-JP" dirty="0"/>
          </a:p>
          <a:p>
            <a:pPr lvl="1"/>
            <a:r>
              <a:rPr lang="en-US" altLang="ja-JP" dirty="0"/>
              <a:t>git branch</a:t>
            </a:r>
          </a:p>
          <a:p>
            <a:r>
              <a:rPr kumimoji="1" lang="ja-JP" altLang="en-US" dirty="0"/>
              <a:t>練習</a:t>
            </a:r>
            <a:endParaRPr kumimoji="1" lang="en-US" altLang="ja-JP" dirty="0"/>
          </a:p>
          <a:p>
            <a:pPr lvl="1"/>
            <a:r>
              <a:rPr lang="en-US" altLang="ja-JP" dirty="0"/>
              <a:t>hello</a:t>
            </a:r>
            <a:r>
              <a:rPr lang="ja-JP" altLang="en-US" dirty="0"/>
              <a:t>リポジトリのブランチを表示しよう</a:t>
            </a:r>
            <a:endParaRPr lang="en-US" altLang="ja-JP" dirty="0"/>
          </a:p>
          <a:p>
            <a:pPr lvl="2"/>
            <a:r>
              <a:rPr kumimoji="1" lang="en-US" altLang="ja-JP" dirty="0"/>
              <a:t>master</a:t>
            </a:r>
            <a:r>
              <a:rPr kumimoji="1" lang="ja-JP" altLang="en-US" dirty="0"/>
              <a:t>が表示されるはず</a:t>
            </a:r>
            <a:endParaRPr kumimoji="1" lang="en-US" altLang="ja-JP" dirty="0"/>
          </a:p>
          <a:p>
            <a:pPr lvl="2"/>
            <a:r>
              <a:rPr lang="en-US" altLang="ja-JP" dirty="0"/>
              <a:t>master</a:t>
            </a:r>
            <a:r>
              <a:rPr lang="ja-JP" altLang="en-US" dirty="0"/>
              <a:t>は最初にできるブランチ</a:t>
            </a:r>
            <a:endParaRPr kumimoji="1" lang="ja-JP" altLang="en-US" dirty="0"/>
          </a:p>
        </p:txBody>
      </p:sp>
      <p:sp>
        <p:nvSpPr>
          <p:cNvPr id="4" name="日付プレースホルダー 3">
            <a:extLst>
              <a:ext uri="{FF2B5EF4-FFF2-40B4-BE49-F238E27FC236}">
                <a16:creationId xmlns:a16="http://schemas.microsoft.com/office/drawing/2014/main" id="{DF6179D2-BC21-4BB7-BD71-6848688E368A}"/>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3EC00674-C6D4-4F4F-8952-61706F5896EF}"/>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5B986FAC-04D2-4AE2-AA22-30960C2BE862}"/>
              </a:ext>
            </a:extLst>
          </p:cNvPr>
          <p:cNvSpPr>
            <a:spLocks noGrp="1"/>
          </p:cNvSpPr>
          <p:nvPr>
            <p:ph type="sldNum" sz="quarter" idx="4"/>
          </p:nvPr>
        </p:nvSpPr>
        <p:spPr/>
        <p:txBody>
          <a:bodyPr/>
          <a:lstStyle/>
          <a:p>
            <a:fld id="{BD84B515-6EF4-D642-B309-5ED90DAA2A6E}" type="slidenum">
              <a:rPr kumimoji="1" lang="ja-JP" altLang="en-US" smtClean="0"/>
              <a:t>62</a:t>
            </a:fld>
            <a:endParaRPr kumimoji="1" lang="ja-JP" altLang="en-US"/>
          </a:p>
        </p:txBody>
      </p:sp>
      <p:pic>
        <p:nvPicPr>
          <p:cNvPr id="7" name="図 6">
            <a:extLst>
              <a:ext uri="{FF2B5EF4-FFF2-40B4-BE49-F238E27FC236}">
                <a16:creationId xmlns:a16="http://schemas.microsoft.com/office/drawing/2014/main" id="{0558010A-88BD-4E4A-8B94-D7BC27A5F4F3}"/>
              </a:ext>
            </a:extLst>
          </p:cNvPr>
          <p:cNvPicPr>
            <a:picLocks noChangeAspect="1"/>
          </p:cNvPicPr>
          <p:nvPr/>
        </p:nvPicPr>
        <p:blipFill>
          <a:blip r:embed="rId2"/>
          <a:stretch>
            <a:fillRect/>
          </a:stretch>
        </p:blipFill>
        <p:spPr>
          <a:xfrm>
            <a:off x="127592" y="4806277"/>
            <a:ext cx="8888816" cy="1013882"/>
          </a:xfrm>
          <a:prstGeom prst="rect">
            <a:avLst/>
          </a:prstGeom>
        </p:spPr>
      </p:pic>
    </p:spTree>
    <p:extLst>
      <p:ext uri="{BB962C8B-B14F-4D97-AF65-F5344CB8AC3E}">
        <p14:creationId xmlns:p14="http://schemas.microsoft.com/office/powerpoint/2010/main" val="5220549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934EF7-D186-4B82-BC0A-5B2E6B393815}"/>
              </a:ext>
            </a:extLst>
          </p:cNvPr>
          <p:cNvSpPr>
            <a:spLocks noGrp="1"/>
          </p:cNvSpPr>
          <p:nvPr>
            <p:ph type="title"/>
          </p:nvPr>
        </p:nvSpPr>
        <p:spPr/>
        <p:txBody>
          <a:bodyPr/>
          <a:lstStyle/>
          <a:p>
            <a:r>
              <a:rPr kumimoji="1" lang="ja-JP" altLang="en-US" dirty="0"/>
              <a:t>リポジトリを</a:t>
            </a:r>
            <a:r>
              <a:rPr kumimoji="1" lang="en-US" altLang="ja-JP" dirty="0"/>
              <a:t>branch</a:t>
            </a:r>
            <a:r>
              <a:rPr kumimoji="1" lang="ja-JP" altLang="en-US" dirty="0"/>
              <a:t>で分ける</a:t>
            </a:r>
          </a:p>
        </p:txBody>
      </p:sp>
      <p:sp>
        <p:nvSpPr>
          <p:cNvPr id="3" name="コンテンツ プレースホルダー 2">
            <a:extLst>
              <a:ext uri="{FF2B5EF4-FFF2-40B4-BE49-F238E27FC236}">
                <a16:creationId xmlns:a16="http://schemas.microsoft.com/office/drawing/2014/main" id="{1542828B-F39C-4A05-8C1A-D2868931B8F5}"/>
              </a:ext>
            </a:extLst>
          </p:cNvPr>
          <p:cNvSpPr>
            <a:spLocks noGrp="1"/>
          </p:cNvSpPr>
          <p:nvPr>
            <p:ph idx="1"/>
          </p:nvPr>
        </p:nvSpPr>
        <p:spPr/>
        <p:txBody>
          <a:bodyPr/>
          <a:lstStyle/>
          <a:p>
            <a:r>
              <a:rPr kumimoji="1" lang="en-US" altLang="ja-JP" dirty="0"/>
              <a:t>checkout</a:t>
            </a:r>
            <a:r>
              <a:rPr kumimoji="1" lang="ja-JP" altLang="en-US" dirty="0"/>
              <a:t>コマンド：ブランチの操作や移動</a:t>
            </a:r>
            <a:endParaRPr kumimoji="1" lang="en-US" altLang="ja-JP" dirty="0"/>
          </a:p>
          <a:p>
            <a:r>
              <a:rPr kumimoji="1" lang="ja-JP" altLang="en-US" dirty="0"/>
              <a:t>使い方</a:t>
            </a:r>
            <a:r>
              <a:rPr lang="ja-JP" altLang="en-US" dirty="0"/>
              <a:t>：ブランチを作成して移動する</a:t>
            </a:r>
            <a:endParaRPr kumimoji="1" lang="en-US" altLang="ja-JP" dirty="0"/>
          </a:p>
          <a:p>
            <a:pPr lvl="1"/>
            <a:r>
              <a:rPr lang="en-US" altLang="ja-JP" dirty="0"/>
              <a:t>checkout --b &lt;branch name&gt;</a:t>
            </a:r>
          </a:p>
          <a:p>
            <a:r>
              <a:rPr kumimoji="1" lang="ja-JP" altLang="en-US" dirty="0"/>
              <a:t>練習</a:t>
            </a:r>
            <a:endParaRPr kumimoji="1" lang="en-US" altLang="ja-JP" dirty="0"/>
          </a:p>
          <a:p>
            <a:pPr lvl="1"/>
            <a:r>
              <a:rPr lang="ja-JP" altLang="en-US" dirty="0"/>
              <a:t>ブランチを作ってみよう</a:t>
            </a:r>
            <a:endParaRPr kumimoji="1" lang="en-US" altLang="ja-JP" dirty="0"/>
          </a:p>
          <a:p>
            <a:pPr lvl="1"/>
            <a:r>
              <a:rPr kumimoji="1" lang="en-US" altLang="ja-JP" dirty="0"/>
              <a:t>hello</a:t>
            </a:r>
            <a:r>
              <a:rPr kumimoji="1" lang="ja-JP" altLang="en-US" dirty="0"/>
              <a:t>リポジトリにおけるブランチ作成の方針</a:t>
            </a:r>
            <a:endParaRPr kumimoji="1" lang="en-US" altLang="ja-JP" dirty="0"/>
          </a:p>
          <a:p>
            <a:pPr lvl="2"/>
            <a:r>
              <a:rPr lang="en-US" altLang="ja-JP" dirty="0"/>
              <a:t>master</a:t>
            </a:r>
            <a:r>
              <a:rPr lang="ja-JP" altLang="en-US" dirty="0"/>
              <a:t>ブランチ：完成品を公開する</a:t>
            </a:r>
            <a:endParaRPr lang="en-US" altLang="ja-JP" dirty="0"/>
          </a:p>
          <a:p>
            <a:pPr lvl="2"/>
            <a:r>
              <a:rPr kumimoji="1" lang="en-US" altLang="ja-JP" dirty="0"/>
              <a:t>d</a:t>
            </a:r>
            <a:r>
              <a:rPr lang="en-US" altLang="ja-JP" dirty="0"/>
              <a:t>evelop</a:t>
            </a:r>
            <a:r>
              <a:rPr lang="ja-JP" altLang="en-US" dirty="0"/>
              <a:t>ブランチ：開発中の機能を随時置く</a:t>
            </a:r>
            <a:endParaRPr kumimoji="1" lang="ja-JP" altLang="en-US" dirty="0"/>
          </a:p>
        </p:txBody>
      </p:sp>
      <p:sp>
        <p:nvSpPr>
          <p:cNvPr id="4" name="日付プレースホルダー 3">
            <a:extLst>
              <a:ext uri="{FF2B5EF4-FFF2-40B4-BE49-F238E27FC236}">
                <a16:creationId xmlns:a16="http://schemas.microsoft.com/office/drawing/2014/main" id="{6B4C2222-5209-4C24-82F7-146A22EBA8CC}"/>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38B5B81A-DF85-415E-B4DD-994CB48C33E4}"/>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291F6491-E89F-4523-8356-6018A866C607}"/>
              </a:ext>
            </a:extLst>
          </p:cNvPr>
          <p:cNvSpPr>
            <a:spLocks noGrp="1"/>
          </p:cNvSpPr>
          <p:nvPr>
            <p:ph type="sldNum" sz="quarter" idx="4"/>
          </p:nvPr>
        </p:nvSpPr>
        <p:spPr/>
        <p:txBody>
          <a:bodyPr/>
          <a:lstStyle/>
          <a:p>
            <a:fld id="{BD84B515-6EF4-D642-B309-5ED90DAA2A6E}" type="slidenum">
              <a:rPr kumimoji="1" lang="ja-JP" altLang="en-US" smtClean="0"/>
              <a:t>63</a:t>
            </a:fld>
            <a:endParaRPr kumimoji="1" lang="ja-JP" altLang="en-US"/>
          </a:p>
        </p:txBody>
      </p:sp>
      <p:pic>
        <p:nvPicPr>
          <p:cNvPr id="7" name="図 6">
            <a:extLst>
              <a:ext uri="{FF2B5EF4-FFF2-40B4-BE49-F238E27FC236}">
                <a16:creationId xmlns:a16="http://schemas.microsoft.com/office/drawing/2014/main" id="{E584B0BD-7E54-41C9-A462-7EF0F9CAD3A6}"/>
              </a:ext>
            </a:extLst>
          </p:cNvPr>
          <p:cNvPicPr>
            <a:picLocks noChangeAspect="1"/>
          </p:cNvPicPr>
          <p:nvPr/>
        </p:nvPicPr>
        <p:blipFill>
          <a:blip r:embed="rId2"/>
          <a:stretch>
            <a:fillRect/>
          </a:stretch>
        </p:blipFill>
        <p:spPr>
          <a:xfrm>
            <a:off x="2200275" y="4933950"/>
            <a:ext cx="4743450" cy="1543050"/>
          </a:xfrm>
          <a:prstGeom prst="rect">
            <a:avLst/>
          </a:prstGeom>
        </p:spPr>
      </p:pic>
    </p:spTree>
    <p:extLst>
      <p:ext uri="{BB962C8B-B14F-4D97-AF65-F5344CB8AC3E}">
        <p14:creationId xmlns:p14="http://schemas.microsoft.com/office/powerpoint/2010/main" val="30600997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FDA070-10DB-4BEF-90C7-24AD99FC4974}"/>
              </a:ext>
            </a:extLst>
          </p:cNvPr>
          <p:cNvSpPr>
            <a:spLocks noGrp="1"/>
          </p:cNvSpPr>
          <p:nvPr>
            <p:ph type="title"/>
          </p:nvPr>
        </p:nvSpPr>
        <p:spPr/>
        <p:txBody>
          <a:bodyPr/>
          <a:lstStyle/>
          <a:p>
            <a:r>
              <a:rPr kumimoji="1" lang="en-US" altLang="ja-JP" dirty="0"/>
              <a:t>develop</a:t>
            </a:r>
            <a:r>
              <a:rPr kumimoji="1" lang="ja-JP" altLang="en-US" dirty="0"/>
              <a:t>ブランチで開発する</a:t>
            </a:r>
          </a:p>
        </p:txBody>
      </p:sp>
      <p:sp>
        <p:nvSpPr>
          <p:cNvPr id="3" name="コンテンツ プレースホルダー 2">
            <a:extLst>
              <a:ext uri="{FF2B5EF4-FFF2-40B4-BE49-F238E27FC236}">
                <a16:creationId xmlns:a16="http://schemas.microsoft.com/office/drawing/2014/main" id="{D8F47E53-658B-4246-9352-63EE6439D1F6}"/>
              </a:ext>
            </a:extLst>
          </p:cNvPr>
          <p:cNvSpPr>
            <a:spLocks noGrp="1"/>
          </p:cNvSpPr>
          <p:nvPr>
            <p:ph idx="1"/>
          </p:nvPr>
        </p:nvSpPr>
        <p:spPr/>
        <p:txBody>
          <a:bodyPr/>
          <a:lstStyle/>
          <a:p>
            <a:r>
              <a:rPr kumimoji="1" lang="ja-JP" altLang="en-US" dirty="0"/>
              <a:t>練習</a:t>
            </a:r>
            <a:endParaRPr kumimoji="1" lang="en-US" altLang="ja-JP" dirty="0"/>
          </a:p>
          <a:p>
            <a:pPr lvl="1"/>
            <a:r>
              <a:rPr lang="en-US" altLang="ja-JP" dirty="0" err="1"/>
              <a:t>seeYou</a:t>
            </a:r>
            <a:r>
              <a:rPr lang="en-US" altLang="ja-JP" dirty="0"/>
              <a:t>.(</a:t>
            </a:r>
            <a:r>
              <a:rPr lang="en-US" altLang="ja-JP" dirty="0" err="1"/>
              <a:t>h|c</a:t>
            </a:r>
            <a:r>
              <a:rPr lang="en-US" altLang="ja-JP" dirty="0"/>
              <a:t>)</a:t>
            </a:r>
            <a:r>
              <a:rPr lang="ja-JP" altLang="en-US" dirty="0"/>
              <a:t>に以下の機能を追加し，それぞれコミットしよう</a:t>
            </a:r>
            <a:endParaRPr lang="en-US" altLang="ja-JP" dirty="0"/>
          </a:p>
          <a:p>
            <a:pPr lvl="2"/>
            <a:r>
              <a:rPr kumimoji="1" lang="ja-JP" altLang="en-US" dirty="0"/>
              <a:t>機能１：</a:t>
            </a:r>
            <a:r>
              <a:rPr kumimoji="1" lang="en-US" altLang="ja-JP" dirty="0" err="1"/>
              <a:t>printSayounara</a:t>
            </a:r>
            <a:r>
              <a:rPr kumimoji="1" lang="en-US" altLang="ja-JP" dirty="0"/>
              <a:t>()</a:t>
            </a:r>
          </a:p>
          <a:p>
            <a:pPr lvl="2"/>
            <a:r>
              <a:rPr lang="ja-JP" altLang="en-US" dirty="0"/>
              <a:t>機能２：</a:t>
            </a:r>
            <a:r>
              <a:rPr lang="en-US" altLang="ja-JP" dirty="0" err="1"/>
              <a:t>printTsaichen</a:t>
            </a:r>
            <a:r>
              <a:rPr lang="en-US" altLang="ja-JP" dirty="0"/>
              <a:t>()</a:t>
            </a:r>
            <a:endParaRPr kumimoji="1" lang="ja-JP" altLang="en-US" dirty="0"/>
          </a:p>
        </p:txBody>
      </p:sp>
      <p:sp>
        <p:nvSpPr>
          <p:cNvPr id="4" name="日付プレースホルダー 3">
            <a:extLst>
              <a:ext uri="{FF2B5EF4-FFF2-40B4-BE49-F238E27FC236}">
                <a16:creationId xmlns:a16="http://schemas.microsoft.com/office/drawing/2014/main" id="{EBF8CF32-0EDE-4504-A2B3-BF4F3D0FBABF}"/>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E39589B4-069F-4AB1-92BF-B29540DFA434}"/>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2BA4C139-09CF-4133-A90B-AACD3D796212}"/>
              </a:ext>
            </a:extLst>
          </p:cNvPr>
          <p:cNvSpPr>
            <a:spLocks noGrp="1"/>
          </p:cNvSpPr>
          <p:nvPr>
            <p:ph type="sldNum" sz="quarter" idx="4"/>
          </p:nvPr>
        </p:nvSpPr>
        <p:spPr/>
        <p:txBody>
          <a:bodyPr/>
          <a:lstStyle/>
          <a:p>
            <a:fld id="{BD84B515-6EF4-D642-B309-5ED90DAA2A6E}" type="slidenum">
              <a:rPr kumimoji="1" lang="ja-JP" altLang="en-US" smtClean="0"/>
              <a:t>64</a:t>
            </a:fld>
            <a:endParaRPr kumimoji="1" lang="ja-JP" altLang="en-US"/>
          </a:p>
        </p:txBody>
      </p:sp>
      <p:pic>
        <p:nvPicPr>
          <p:cNvPr id="7" name="図 6">
            <a:extLst>
              <a:ext uri="{FF2B5EF4-FFF2-40B4-BE49-F238E27FC236}">
                <a16:creationId xmlns:a16="http://schemas.microsoft.com/office/drawing/2014/main" id="{58BD6041-752C-45A0-88F6-C564534D5575}"/>
              </a:ext>
            </a:extLst>
          </p:cNvPr>
          <p:cNvPicPr>
            <a:picLocks noChangeAspect="1"/>
          </p:cNvPicPr>
          <p:nvPr/>
        </p:nvPicPr>
        <p:blipFill>
          <a:blip r:embed="rId2"/>
          <a:stretch>
            <a:fillRect/>
          </a:stretch>
        </p:blipFill>
        <p:spPr>
          <a:xfrm>
            <a:off x="389469" y="3276705"/>
            <a:ext cx="8386328" cy="2909822"/>
          </a:xfrm>
          <a:prstGeom prst="rect">
            <a:avLst/>
          </a:prstGeom>
        </p:spPr>
      </p:pic>
    </p:spTree>
    <p:extLst>
      <p:ext uri="{BB962C8B-B14F-4D97-AF65-F5344CB8AC3E}">
        <p14:creationId xmlns:p14="http://schemas.microsoft.com/office/powerpoint/2010/main" val="19510682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5162C7-E80E-4B83-9984-22D26B52DF4B}"/>
              </a:ext>
            </a:extLst>
          </p:cNvPr>
          <p:cNvSpPr>
            <a:spLocks noGrp="1"/>
          </p:cNvSpPr>
          <p:nvPr>
            <p:ph type="title"/>
          </p:nvPr>
        </p:nvSpPr>
        <p:spPr/>
        <p:txBody>
          <a:bodyPr/>
          <a:lstStyle/>
          <a:p>
            <a:r>
              <a:rPr kumimoji="1" lang="ja-JP" altLang="en-US" dirty="0"/>
              <a:t>ブランチとコミットの様子</a:t>
            </a:r>
          </a:p>
        </p:txBody>
      </p:sp>
      <p:sp>
        <p:nvSpPr>
          <p:cNvPr id="4" name="日付プレースホルダー 3">
            <a:extLst>
              <a:ext uri="{FF2B5EF4-FFF2-40B4-BE49-F238E27FC236}">
                <a16:creationId xmlns:a16="http://schemas.microsoft.com/office/drawing/2014/main" id="{F5DEBCA1-AA4A-4202-B388-49441A2F0D3F}"/>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0148705C-63A1-4292-8791-1DA007499DAE}"/>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B2A5BBFA-064C-4305-9CC8-5ADA32EADEBA}"/>
              </a:ext>
            </a:extLst>
          </p:cNvPr>
          <p:cNvSpPr>
            <a:spLocks noGrp="1"/>
          </p:cNvSpPr>
          <p:nvPr>
            <p:ph type="sldNum" sz="quarter" idx="4"/>
          </p:nvPr>
        </p:nvSpPr>
        <p:spPr/>
        <p:txBody>
          <a:bodyPr/>
          <a:lstStyle/>
          <a:p>
            <a:fld id="{BD84B515-6EF4-D642-B309-5ED90DAA2A6E}" type="slidenum">
              <a:rPr kumimoji="1" lang="ja-JP" altLang="en-US" smtClean="0"/>
              <a:t>65</a:t>
            </a:fld>
            <a:endParaRPr kumimoji="1" lang="ja-JP" altLang="en-US"/>
          </a:p>
        </p:txBody>
      </p:sp>
      <p:sp>
        <p:nvSpPr>
          <p:cNvPr id="68" name="四角形: 角を丸くする 67">
            <a:extLst>
              <a:ext uri="{FF2B5EF4-FFF2-40B4-BE49-F238E27FC236}">
                <a16:creationId xmlns:a16="http://schemas.microsoft.com/office/drawing/2014/main" id="{A6555A08-686F-4EC9-A22A-BAFD502CFFA3}"/>
              </a:ext>
            </a:extLst>
          </p:cNvPr>
          <p:cNvSpPr/>
          <p:nvPr/>
        </p:nvSpPr>
        <p:spPr>
          <a:xfrm>
            <a:off x="683610" y="4277786"/>
            <a:ext cx="729594" cy="5048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d17</a:t>
            </a:r>
            <a:endParaRPr kumimoji="1" lang="ja-JP" altLang="en-US" dirty="0">
              <a:solidFill>
                <a:schemeClr val="tx1"/>
              </a:solidFill>
            </a:endParaRPr>
          </a:p>
        </p:txBody>
      </p:sp>
      <p:sp>
        <p:nvSpPr>
          <p:cNvPr id="69" name="四角形: 角を丸くする 68">
            <a:extLst>
              <a:ext uri="{FF2B5EF4-FFF2-40B4-BE49-F238E27FC236}">
                <a16:creationId xmlns:a16="http://schemas.microsoft.com/office/drawing/2014/main" id="{76E83B39-D74B-47E9-9378-1561937FD8C2}"/>
              </a:ext>
            </a:extLst>
          </p:cNvPr>
          <p:cNvSpPr/>
          <p:nvPr/>
        </p:nvSpPr>
        <p:spPr>
          <a:xfrm>
            <a:off x="1663700" y="4277786"/>
            <a:ext cx="729594" cy="5048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8f7</a:t>
            </a:r>
            <a:endParaRPr kumimoji="1" lang="ja-JP" altLang="en-US" dirty="0">
              <a:solidFill>
                <a:schemeClr val="tx1"/>
              </a:solidFill>
            </a:endParaRPr>
          </a:p>
        </p:txBody>
      </p:sp>
      <p:sp>
        <p:nvSpPr>
          <p:cNvPr id="70" name="四角形: 角を丸くする 69">
            <a:extLst>
              <a:ext uri="{FF2B5EF4-FFF2-40B4-BE49-F238E27FC236}">
                <a16:creationId xmlns:a16="http://schemas.microsoft.com/office/drawing/2014/main" id="{8D6F2A91-4589-477C-BEBD-83AFF25A9002}"/>
              </a:ext>
            </a:extLst>
          </p:cNvPr>
          <p:cNvSpPr/>
          <p:nvPr/>
        </p:nvSpPr>
        <p:spPr>
          <a:xfrm>
            <a:off x="2643790" y="4277786"/>
            <a:ext cx="729594" cy="5048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8f1</a:t>
            </a:r>
            <a:endParaRPr kumimoji="1" lang="ja-JP" altLang="en-US" dirty="0">
              <a:solidFill>
                <a:schemeClr val="tx1"/>
              </a:solidFill>
            </a:endParaRPr>
          </a:p>
        </p:txBody>
      </p:sp>
      <p:sp>
        <p:nvSpPr>
          <p:cNvPr id="71" name="四角形: 角を丸くする 70">
            <a:extLst>
              <a:ext uri="{FF2B5EF4-FFF2-40B4-BE49-F238E27FC236}">
                <a16:creationId xmlns:a16="http://schemas.microsoft.com/office/drawing/2014/main" id="{27702F92-CC4C-41BC-B793-8426F098526E}"/>
              </a:ext>
            </a:extLst>
          </p:cNvPr>
          <p:cNvSpPr/>
          <p:nvPr/>
        </p:nvSpPr>
        <p:spPr>
          <a:xfrm>
            <a:off x="3623880" y="4277786"/>
            <a:ext cx="729594" cy="5048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8fb</a:t>
            </a:r>
            <a:endParaRPr kumimoji="1" lang="ja-JP" altLang="en-US" dirty="0">
              <a:solidFill>
                <a:schemeClr val="tx1"/>
              </a:solidFill>
            </a:endParaRPr>
          </a:p>
        </p:txBody>
      </p:sp>
      <p:sp>
        <p:nvSpPr>
          <p:cNvPr id="72" name="四角形: 角を丸くする 71">
            <a:extLst>
              <a:ext uri="{FF2B5EF4-FFF2-40B4-BE49-F238E27FC236}">
                <a16:creationId xmlns:a16="http://schemas.microsoft.com/office/drawing/2014/main" id="{5D244A77-BC51-4119-A652-47E086CD66F3}"/>
              </a:ext>
            </a:extLst>
          </p:cNvPr>
          <p:cNvSpPr/>
          <p:nvPr/>
        </p:nvSpPr>
        <p:spPr>
          <a:xfrm>
            <a:off x="4603970" y="4277786"/>
            <a:ext cx="729594" cy="5048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a:solidFill>
                  <a:schemeClr val="tx1"/>
                </a:solidFill>
              </a:rPr>
              <a:t>ecc</a:t>
            </a:r>
            <a:endParaRPr kumimoji="1" lang="ja-JP" altLang="en-US" dirty="0">
              <a:solidFill>
                <a:schemeClr val="tx1"/>
              </a:solidFill>
            </a:endParaRPr>
          </a:p>
        </p:txBody>
      </p:sp>
      <p:sp>
        <p:nvSpPr>
          <p:cNvPr id="74" name="四角形: 角を丸くする 73">
            <a:extLst>
              <a:ext uri="{FF2B5EF4-FFF2-40B4-BE49-F238E27FC236}">
                <a16:creationId xmlns:a16="http://schemas.microsoft.com/office/drawing/2014/main" id="{6D104F4D-0288-4025-9DA4-F0B2A43C63D6}"/>
              </a:ext>
            </a:extLst>
          </p:cNvPr>
          <p:cNvSpPr/>
          <p:nvPr/>
        </p:nvSpPr>
        <p:spPr>
          <a:xfrm>
            <a:off x="5584060" y="5897881"/>
            <a:ext cx="729594" cy="5048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f8a</a:t>
            </a:r>
            <a:endParaRPr kumimoji="1" lang="ja-JP" altLang="en-US" dirty="0">
              <a:solidFill>
                <a:schemeClr val="tx1"/>
              </a:solidFill>
            </a:endParaRPr>
          </a:p>
        </p:txBody>
      </p:sp>
      <p:sp>
        <p:nvSpPr>
          <p:cNvPr id="76" name="四角形: 角を丸くする 75">
            <a:extLst>
              <a:ext uri="{FF2B5EF4-FFF2-40B4-BE49-F238E27FC236}">
                <a16:creationId xmlns:a16="http://schemas.microsoft.com/office/drawing/2014/main" id="{D3BADBB2-7F44-48F5-867A-57248AD61134}"/>
              </a:ext>
            </a:extLst>
          </p:cNvPr>
          <p:cNvSpPr/>
          <p:nvPr/>
        </p:nvSpPr>
        <p:spPr>
          <a:xfrm>
            <a:off x="6564150" y="5897881"/>
            <a:ext cx="729594" cy="5048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70a</a:t>
            </a:r>
            <a:endParaRPr kumimoji="1" lang="ja-JP" altLang="en-US" dirty="0">
              <a:solidFill>
                <a:schemeClr val="tx1"/>
              </a:solidFill>
            </a:endParaRPr>
          </a:p>
        </p:txBody>
      </p:sp>
      <p:grpSp>
        <p:nvGrpSpPr>
          <p:cNvPr id="82" name="グループ化 81">
            <a:extLst>
              <a:ext uri="{FF2B5EF4-FFF2-40B4-BE49-F238E27FC236}">
                <a16:creationId xmlns:a16="http://schemas.microsoft.com/office/drawing/2014/main" id="{5722FECA-AD39-4C09-96B5-687171E48E06}"/>
              </a:ext>
            </a:extLst>
          </p:cNvPr>
          <p:cNvGrpSpPr/>
          <p:nvPr/>
        </p:nvGrpSpPr>
        <p:grpSpPr>
          <a:xfrm rot="5400000">
            <a:off x="7744512" y="5506330"/>
            <a:ext cx="435460" cy="1321278"/>
            <a:chOff x="5775744" y="2183529"/>
            <a:chExt cx="435460" cy="1321278"/>
          </a:xfrm>
          <a:solidFill>
            <a:schemeClr val="accent1">
              <a:lumMod val="40000"/>
              <a:lumOff val="60000"/>
            </a:schemeClr>
          </a:solidFill>
        </p:grpSpPr>
        <p:sp>
          <p:nvSpPr>
            <p:cNvPr id="85" name="吹き出し: 右矢印 84">
              <a:extLst>
                <a:ext uri="{FF2B5EF4-FFF2-40B4-BE49-F238E27FC236}">
                  <a16:creationId xmlns:a16="http://schemas.microsoft.com/office/drawing/2014/main" id="{8CC310F6-17E6-419A-9A01-D1E753D6EB97}"/>
                </a:ext>
              </a:extLst>
            </p:cNvPr>
            <p:cNvSpPr/>
            <p:nvPr/>
          </p:nvSpPr>
          <p:spPr>
            <a:xfrm rot="5400000">
              <a:off x="5384145" y="2677749"/>
              <a:ext cx="1218657" cy="435460"/>
            </a:xfrm>
            <a:prstGeom prst="rightArrowCallout">
              <a:avLst>
                <a:gd name="adj1" fmla="val 33235"/>
                <a:gd name="adj2" fmla="val 25000"/>
                <a:gd name="adj3" fmla="val 55880"/>
                <a:gd name="adj4" fmla="val 747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a:extLst>
                <a:ext uri="{FF2B5EF4-FFF2-40B4-BE49-F238E27FC236}">
                  <a16:creationId xmlns:a16="http://schemas.microsoft.com/office/drawing/2014/main" id="{AFBB371F-60D1-4CA0-8188-895871FAFFF5}"/>
                </a:ext>
              </a:extLst>
            </p:cNvPr>
            <p:cNvSpPr txBox="1"/>
            <p:nvPr/>
          </p:nvSpPr>
          <p:spPr>
            <a:xfrm rot="16200000">
              <a:off x="5408163" y="2557515"/>
              <a:ext cx="1148081" cy="400110"/>
            </a:xfrm>
            <a:prstGeom prst="rect">
              <a:avLst/>
            </a:prstGeom>
            <a:noFill/>
          </p:spPr>
          <p:txBody>
            <a:bodyPr wrap="square" rtlCol="0">
              <a:spAutoFit/>
            </a:bodyPr>
            <a:lstStyle/>
            <a:p>
              <a:pPr algn="ctr"/>
              <a:r>
                <a:rPr kumimoji="1" lang="en-US" altLang="ja-JP" sz="2000" dirty="0"/>
                <a:t>HEAD</a:t>
              </a:r>
              <a:endParaRPr kumimoji="1" lang="ja-JP" altLang="en-US" sz="2000" dirty="0"/>
            </a:p>
          </p:txBody>
        </p:sp>
      </p:grpSp>
      <p:cxnSp>
        <p:nvCxnSpPr>
          <p:cNvPr id="88" name="直線矢印コネクタ 87">
            <a:extLst>
              <a:ext uri="{FF2B5EF4-FFF2-40B4-BE49-F238E27FC236}">
                <a16:creationId xmlns:a16="http://schemas.microsoft.com/office/drawing/2014/main" id="{E2CD5AE8-B900-4E0A-949B-7458672DE4DB}"/>
              </a:ext>
            </a:extLst>
          </p:cNvPr>
          <p:cNvCxnSpPr>
            <a:stCxn id="68" idx="3"/>
            <a:endCxn id="69" idx="1"/>
          </p:cNvCxnSpPr>
          <p:nvPr/>
        </p:nvCxnSpPr>
        <p:spPr>
          <a:xfrm>
            <a:off x="1413204" y="4530226"/>
            <a:ext cx="25049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矢印コネクタ 88">
            <a:extLst>
              <a:ext uri="{FF2B5EF4-FFF2-40B4-BE49-F238E27FC236}">
                <a16:creationId xmlns:a16="http://schemas.microsoft.com/office/drawing/2014/main" id="{971C5E7A-EC73-4628-A4A2-0485FED6CF19}"/>
              </a:ext>
            </a:extLst>
          </p:cNvPr>
          <p:cNvCxnSpPr>
            <a:cxnSpLocks/>
            <a:stCxn id="69" idx="3"/>
            <a:endCxn id="70" idx="1"/>
          </p:cNvCxnSpPr>
          <p:nvPr/>
        </p:nvCxnSpPr>
        <p:spPr>
          <a:xfrm>
            <a:off x="2393294" y="4530226"/>
            <a:ext cx="25049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線矢印コネクタ 92">
            <a:extLst>
              <a:ext uri="{FF2B5EF4-FFF2-40B4-BE49-F238E27FC236}">
                <a16:creationId xmlns:a16="http://schemas.microsoft.com/office/drawing/2014/main" id="{6D312A12-10AA-41B4-926B-6CE1F509A35D}"/>
              </a:ext>
            </a:extLst>
          </p:cNvPr>
          <p:cNvCxnSpPr>
            <a:cxnSpLocks/>
            <a:stCxn id="70" idx="3"/>
            <a:endCxn id="71" idx="1"/>
          </p:cNvCxnSpPr>
          <p:nvPr/>
        </p:nvCxnSpPr>
        <p:spPr>
          <a:xfrm>
            <a:off x="3373384" y="4530226"/>
            <a:ext cx="25049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線矢印コネクタ 93">
            <a:extLst>
              <a:ext uri="{FF2B5EF4-FFF2-40B4-BE49-F238E27FC236}">
                <a16:creationId xmlns:a16="http://schemas.microsoft.com/office/drawing/2014/main" id="{270DE621-AB06-4840-BC32-DFC6E8533819}"/>
              </a:ext>
            </a:extLst>
          </p:cNvPr>
          <p:cNvCxnSpPr>
            <a:cxnSpLocks/>
            <a:stCxn id="71" idx="3"/>
            <a:endCxn id="72" idx="1"/>
          </p:cNvCxnSpPr>
          <p:nvPr/>
        </p:nvCxnSpPr>
        <p:spPr>
          <a:xfrm>
            <a:off x="4353474" y="4530226"/>
            <a:ext cx="25049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線矢印コネクタ 94">
            <a:extLst>
              <a:ext uri="{FF2B5EF4-FFF2-40B4-BE49-F238E27FC236}">
                <a16:creationId xmlns:a16="http://schemas.microsoft.com/office/drawing/2014/main" id="{D4404072-D7B1-4EF4-8C46-F95FAEFE8523}"/>
              </a:ext>
            </a:extLst>
          </p:cNvPr>
          <p:cNvCxnSpPr>
            <a:cxnSpLocks/>
            <a:stCxn id="72" idx="3"/>
            <a:endCxn id="74" idx="1"/>
          </p:cNvCxnSpPr>
          <p:nvPr/>
        </p:nvCxnSpPr>
        <p:spPr>
          <a:xfrm>
            <a:off x="5333564" y="4530226"/>
            <a:ext cx="250496" cy="162009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線矢印コネクタ 95">
            <a:extLst>
              <a:ext uri="{FF2B5EF4-FFF2-40B4-BE49-F238E27FC236}">
                <a16:creationId xmlns:a16="http://schemas.microsoft.com/office/drawing/2014/main" id="{1B3D9E69-E376-4854-86B9-0B1D04A1C545}"/>
              </a:ext>
            </a:extLst>
          </p:cNvPr>
          <p:cNvCxnSpPr>
            <a:cxnSpLocks/>
            <a:stCxn id="74" idx="3"/>
            <a:endCxn id="76" idx="1"/>
          </p:cNvCxnSpPr>
          <p:nvPr/>
        </p:nvCxnSpPr>
        <p:spPr>
          <a:xfrm>
            <a:off x="6313654" y="6150321"/>
            <a:ext cx="25049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5" name="図 104">
            <a:extLst>
              <a:ext uri="{FF2B5EF4-FFF2-40B4-BE49-F238E27FC236}">
                <a16:creationId xmlns:a16="http://schemas.microsoft.com/office/drawing/2014/main" id="{4153ED97-B7C6-4958-970B-E1418B1C51CF}"/>
              </a:ext>
            </a:extLst>
          </p:cNvPr>
          <p:cNvPicPr>
            <a:picLocks noChangeAspect="1"/>
          </p:cNvPicPr>
          <p:nvPr/>
        </p:nvPicPr>
        <p:blipFill>
          <a:blip r:embed="rId3"/>
          <a:stretch>
            <a:fillRect/>
          </a:stretch>
        </p:blipFill>
        <p:spPr>
          <a:xfrm>
            <a:off x="1516629" y="1195625"/>
            <a:ext cx="5924185" cy="2055527"/>
          </a:xfrm>
          <a:prstGeom prst="rect">
            <a:avLst/>
          </a:prstGeom>
        </p:spPr>
      </p:pic>
      <p:sp>
        <p:nvSpPr>
          <p:cNvPr id="106" name="正方形/長方形 105">
            <a:extLst>
              <a:ext uri="{FF2B5EF4-FFF2-40B4-BE49-F238E27FC236}">
                <a16:creationId xmlns:a16="http://schemas.microsoft.com/office/drawing/2014/main" id="{C41FCFC4-1C29-45F4-9F9D-D943AAA7DF90}"/>
              </a:ext>
            </a:extLst>
          </p:cNvPr>
          <p:cNvSpPr/>
          <p:nvPr/>
        </p:nvSpPr>
        <p:spPr>
          <a:xfrm>
            <a:off x="536539" y="3769423"/>
            <a:ext cx="5047521" cy="11253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8" name="直線コネクタ 107">
            <a:extLst>
              <a:ext uri="{FF2B5EF4-FFF2-40B4-BE49-F238E27FC236}">
                <a16:creationId xmlns:a16="http://schemas.microsoft.com/office/drawing/2014/main" id="{C4F42A7E-F407-4213-8DE8-A6E3D80C8C7A}"/>
              </a:ext>
            </a:extLst>
          </p:cNvPr>
          <p:cNvCxnSpPr/>
          <p:nvPr/>
        </p:nvCxnSpPr>
        <p:spPr>
          <a:xfrm>
            <a:off x="536539" y="4123765"/>
            <a:ext cx="5047521"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9" name="テキスト ボックス 108">
            <a:extLst>
              <a:ext uri="{FF2B5EF4-FFF2-40B4-BE49-F238E27FC236}">
                <a16:creationId xmlns:a16="http://schemas.microsoft.com/office/drawing/2014/main" id="{822E2789-30FB-417C-9F0B-0F8A631B52CE}"/>
              </a:ext>
            </a:extLst>
          </p:cNvPr>
          <p:cNvSpPr txBox="1"/>
          <p:nvPr/>
        </p:nvSpPr>
        <p:spPr>
          <a:xfrm>
            <a:off x="1729040" y="3749735"/>
            <a:ext cx="2662518" cy="369332"/>
          </a:xfrm>
          <a:prstGeom prst="rect">
            <a:avLst/>
          </a:prstGeom>
          <a:noFill/>
        </p:spPr>
        <p:txBody>
          <a:bodyPr wrap="square" rtlCol="0">
            <a:spAutoFit/>
          </a:bodyPr>
          <a:lstStyle/>
          <a:p>
            <a:pPr algn="ctr"/>
            <a:r>
              <a:rPr kumimoji="1" lang="en-US" altLang="ja-JP" dirty="0"/>
              <a:t>master</a:t>
            </a:r>
            <a:endParaRPr kumimoji="1" lang="ja-JP" altLang="en-US" dirty="0"/>
          </a:p>
        </p:txBody>
      </p:sp>
      <p:sp>
        <p:nvSpPr>
          <p:cNvPr id="110" name="正方形/長方形 109">
            <a:extLst>
              <a:ext uri="{FF2B5EF4-FFF2-40B4-BE49-F238E27FC236}">
                <a16:creationId xmlns:a16="http://schemas.microsoft.com/office/drawing/2014/main" id="{CC713C6C-985C-4B16-84C7-3F39537178F6}"/>
              </a:ext>
            </a:extLst>
          </p:cNvPr>
          <p:cNvSpPr/>
          <p:nvPr/>
        </p:nvSpPr>
        <p:spPr>
          <a:xfrm>
            <a:off x="5405717" y="5432688"/>
            <a:ext cx="2035097" cy="112530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1" name="直線コネクタ 110">
            <a:extLst>
              <a:ext uri="{FF2B5EF4-FFF2-40B4-BE49-F238E27FC236}">
                <a16:creationId xmlns:a16="http://schemas.microsoft.com/office/drawing/2014/main" id="{10A1626B-2289-44B4-A344-6580A19CD3E4}"/>
              </a:ext>
            </a:extLst>
          </p:cNvPr>
          <p:cNvCxnSpPr>
            <a:cxnSpLocks/>
          </p:cNvCxnSpPr>
          <p:nvPr/>
        </p:nvCxnSpPr>
        <p:spPr>
          <a:xfrm>
            <a:off x="5405717" y="5787030"/>
            <a:ext cx="2035097"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12" name="テキスト ボックス 111">
            <a:extLst>
              <a:ext uri="{FF2B5EF4-FFF2-40B4-BE49-F238E27FC236}">
                <a16:creationId xmlns:a16="http://schemas.microsoft.com/office/drawing/2014/main" id="{9FFBCCBE-9372-498A-AF32-E15EBC4ADF81}"/>
              </a:ext>
            </a:extLst>
          </p:cNvPr>
          <p:cNvSpPr txBox="1"/>
          <p:nvPr/>
        </p:nvSpPr>
        <p:spPr>
          <a:xfrm>
            <a:off x="5023647" y="5413000"/>
            <a:ext cx="2662518" cy="369332"/>
          </a:xfrm>
          <a:prstGeom prst="rect">
            <a:avLst/>
          </a:prstGeom>
          <a:noFill/>
          <a:ln>
            <a:noFill/>
          </a:ln>
        </p:spPr>
        <p:txBody>
          <a:bodyPr wrap="square" rtlCol="0">
            <a:spAutoFit/>
          </a:bodyPr>
          <a:lstStyle/>
          <a:p>
            <a:pPr algn="ctr"/>
            <a:r>
              <a:rPr kumimoji="1" lang="en-US" altLang="ja-JP" dirty="0"/>
              <a:t>develop</a:t>
            </a:r>
            <a:endParaRPr kumimoji="1" lang="ja-JP" altLang="en-US" dirty="0"/>
          </a:p>
        </p:txBody>
      </p:sp>
    </p:spTree>
    <p:extLst>
      <p:ext uri="{BB962C8B-B14F-4D97-AF65-F5344CB8AC3E}">
        <p14:creationId xmlns:p14="http://schemas.microsoft.com/office/powerpoint/2010/main" val="34241732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36CDA0-5851-4B1F-AFD1-4D1B3ABE8879}"/>
              </a:ext>
            </a:extLst>
          </p:cNvPr>
          <p:cNvSpPr>
            <a:spLocks noGrp="1"/>
          </p:cNvSpPr>
          <p:nvPr>
            <p:ph type="title"/>
          </p:nvPr>
        </p:nvSpPr>
        <p:spPr/>
        <p:txBody>
          <a:bodyPr/>
          <a:lstStyle/>
          <a:p>
            <a:r>
              <a:rPr kumimoji="1" lang="en-US" altLang="ja-JP" dirty="0"/>
              <a:t>master</a:t>
            </a:r>
            <a:r>
              <a:rPr kumimoji="1" lang="ja-JP" altLang="en-US" dirty="0"/>
              <a:t>に</a:t>
            </a:r>
            <a:r>
              <a:rPr kumimoji="1" lang="en-US" altLang="ja-JP" dirty="0"/>
              <a:t>develop</a:t>
            </a:r>
            <a:r>
              <a:rPr kumimoji="1" lang="ja-JP" altLang="en-US" dirty="0"/>
              <a:t>の変更を統合する</a:t>
            </a:r>
          </a:p>
        </p:txBody>
      </p:sp>
      <p:sp>
        <p:nvSpPr>
          <p:cNvPr id="3" name="コンテンツ プレースホルダー 2">
            <a:extLst>
              <a:ext uri="{FF2B5EF4-FFF2-40B4-BE49-F238E27FC236}">
                <a16:creationId xmlns:a16="http://schemas.microsoft.com/office/drawing/2014/main" id="{7ECD005B-893B-4866-ADC5-6BC320957212}"/>
              </a:ext>
            </a:extLst>
          </p:cNvPr>
          <p:cNvSpPr>
            <a:spLocks noGrp="1"/>
          </p:cNvSpPr>
          <p:nvPr>
            <p:ph idx="1"/>
          </p:nvPr>
        </p:nvSpPr>
        <p:spPr/>
        <p:txBody>
          <a:bodyPr/>
          <a:lstStyle/>
          <a:p>
            <a:r>
              <a:rPr kumimoji="1" lang="en-US" altLang="ja-JP" dirty="0"/>
              <a:t>merge</a:t>
            </a:r>
            <a:r>
              <a:rPr kumimoji="1" lang="ja-JP" altLang="en-US" dirty="0"/>
              <a:t>コマンド：ブランチを統合する</a:t>
            </a:r>
            <a:endParaRPr kumimoji="1" lang="en-US" altLang="ja-JP" dirty="0"/>
          </a:p>
          <a:p>
            <a:r>
              <a:rPr lang="ja-JP" altLang="en-US" dirty="0"/>
              <a:t>使い方</a:t>
            </a:r>
            <a:endParaRPr lang="en-US" altLang="ja-JP" dirty="0"/>
          </a:p>
          <a:p>
            <a:pPr lvl="1"/>
            <a:r>
              <a:rPr kumimoji="1" lang="en-US" altLang="ja-JP" dirty="0"/>
              <a:t>git merge &lt;branch name&gt;</a:t>
            </a:r>
          </a:p>
          <a:p>
            <a:r>
              <a:rPr lang="ja-JP" altLang="en-US" dirty="0"/>
              <a:t>練習</a:t>
            </a:r>
            <a:endParaRPr lang="en-US" altLang="ja-JP" dirty="0"/>
          </a:p>
          <a:p>
            <a:pPr lvl="1"/>
            <a:r>
              <a:rPr kumimoji="1" lang="en-US" altLang="ja-JP" dirty="0"/>
              <a:t>master</a:t>
            </a:r>
            <a:r>
              <a:rPr kumimoji="1" lang="ja-JP" altLang="en-US" dirty="0"/>
              <a:t>に</a:t>
            </a:r>
            <a:r>
              <a:rPr kumimoji="1" lang="en-US" altLang="ja-JP" dirty="0"/>
              <a:t>develop</a:t>
            </a:r>
            <a:r>
              <a:rPr lang="ja-JP" altLang="en-US" dirty="0"/>
              <a:t>の変更を統合しよう</a:t>
            </a:r>
            <a:endParaRPr kumimoji="1" lang="ja-JP" altLang="en-US" dirty="0"/>
          </a:p>
        </p:txBody>
      </p:sp>
      <p:sp>
        <p:nvSpPr>
          <p:cNvPr id="4" name="日付プレースホルダー 3">
            <a:extLst>
              <a:ext uri="{FF2B5EF4-FFF2-40B4-BE49-F238E27FC236}">
                <a16:creationId xmlns:a16="http://schemas.microsoft.com/office/drawing/2014/main" id="{A5E47386-234F-42F6-A767-31DF70E2271B}"/>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26073451-9114-4060-AE66-8E3DE9DA572B}"/>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9B0F70BA-9360-445C-85AC-27EFF689C3B8}"/>
              </a:ext>
            </a:extLst>
          </p:cNvPr>
          <p:cNvSpPr>
            <a:spLocks noGrp="1"/>
          </p:cNvSpPr>
          <p:nvPr>
            <p:ph type="sldNum" sz="quarter" idx="4"/>
          </p:nvPr>
        </p:nvSpPr>
        <p:spPr/>
        <p:txBody>
          <a:bodyPr/>
          <a:lstStyle/>
          <a:p>
            <a:fld id="{BD84B515-6EF4-D642-B309-5ED90DAA2A6E}" type="slidenum">
              <a:rPr kumimoji="1" lang="ja-JP" altLang="en-US" smtClean="0"/>
              <a:t>66</a:t>
            </a:fld>
            <a:endParaRPr kumimoji="1" lang="ja-JP" altLang="en-US"/>
          </a:p>
        </p:txBody>
      </p:sp>
      <p:pic>
        <p:nvPicPr>
          <p:cNvPr id="8" name="図 7">
            <a:extLst>
              <a:ext uri="{FF2B5EF4-FFF2-40B4-BE49-F238E27FC236}">
                <a16:creationId xmlns:a16="http://schemas.microsoft.com/office/drawing/2014/main" id="{8E8E5A39-9EB2-4333-9B3E-7C0E11F36174}"/>
              </a:ext>
            </a:extLst>
          </p:cNvPr>
          <p:cNvPicPr>
            <a:picLocks noChangeAspect="1"/>
          </p:cNvPicPr>
          <p:nvPr/>
        </p:nvPicPr>
        <p:blipFill rotWithShape="1">
          <a:blip r:embed="rId2"/>
          <a:srcRect b="37798"/>
          <a:stretch/>
        </p:blipFill>
        <p:spPr>
          <a:xfrm>
            <a:off x="2115343" y="3759600"/>
            <a:ext cx="4913313" cy="2847691"/>
          </a:xfrm>
          <a:prstGeom prst="rect">
            <a:avLst/>
          </a:prstGeom>
        </p:spPr>
      </p:pic>
    </p:spTree>
    <p:extLst>
      <p:ext uri="{BB962C8B-B14F-4D97-AF65-F5344CB8AC3E}">
        <p14:creationId xmlns:p14="http://schemas.microsoft.com/office/powerpoint/2010/main" val="15727516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5162C7-E80E-4B83-9984-22D26B52DF4B}"/>
              </a:ext>
            </a:extLst>
          </p:cNvPr>
          <p:cNvSpPr>
            <a:spLocks noGrp="1"/>
          </p:cNvSpPr>
          <p:nvPr>
            <p:ph type="title"/>
          </p:nvPr>
        </p:nvSpPr>
        <p:spPr/>
        <p:txBody>
          <a:bodyPr/>
          <a:lstStyle/>
          <a:p>
            <a:r>
              <a:rPr kumimoji="1" lang="ja-JP" altLang="en-US" dirty="0"/>
              <a:t>ブランチとコミットの様子</a:t>
            </a:r>
          </a:p>
        </p:txBody>
      </p:sp>
      <p:sp>
        <p:nvSpPr>
          <p:cNvPr id="4" name="日付プレースホルダー 3">
            <a:extLst>
              <a:ext uri="{FF2B5EF4-FFF2-40B4-BE49-F238E27FC236}">
                <a16:creationId xmlns:a16="http://schemas.microsoft.com/office/drawing/2014/main" id="{F5DEBCA1-AA4A-4202-B388-49441A2F0D3F}"/>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0148705C-63A1-4292-8791-1DA007499DAE}"/>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B2A5BBFA-064C-4305-9CC8-5ADA32EADEBA}"/>
              </a:ext>
            </a:extLst>
          </p:cNvPr>
          <p:cNvSpPr>
            <a:spLocks noGrp="1"/>
          </p:cNvSpPr>
          <p:nvPr>
            <p:ph type="sldNum" sz="quarter" idx="4"/>
          </p:nvPr>
        </p:nvSpPr>
        <p:spPr/>
        <p:txBody>
          <a:bodyPr/>
          <a:lstStyle/>
          <a:p>
            <a:fld id="{BD84B515-6EF4-D642-B309-5ED90DAA2A6E}" type="slidenum">
              <a:rPr kumimoji="1" lang="ja-JP" altLang="en-US" smtClean="0"/>
              <a:t>67</a:t>
            </a:fld>
            <a:endParaRPr kumimoji="1" lang="ja-JP" altLang="en-US"/>
          </a:p>
        </p:txBody>
      </p:sp>
      <p:sp>
        <p:nvSpPr>
          <p:cNvPr id="68" name="四角形: 角を丸くする 67">
            <a:extLst>
              <a:ext uri="{FF2B5EF4-FFF2-40B4-BE49-F238E27FC236}">
                <a16:creationId xmlns:a16="http://schemas.microsoft.com/office/drawing/2014/main" id="{A6555A08-686F-4EC9-A22A-BAFD502CFFA3}"/>
              </a:ext>
            </a:extLst>
          </p:cNvPr>
          <p:cNvSpPr/>
          <p:nvPr/>
        </p:nvSpPr>
        <p:spPr>
          <a:xfrm>
            <a:off x="301373" y="4277786"/>
            <a:ext cx="729594" cy="5048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d17</a:t>
            </a:r>
            <a:endParaRPr kumimoji="1" lang="ja-JP" altLang="en-US" dirty="0">
              <a:solidFill>
                <a:schemeClr val="tx1"/>
              </a:solidFill>
            </a:endParaRPr>
          </a:p>
        </p:txBody>
      </p:sp>
      <p:sp>
        <p:nvSpPr>
          <p:cNvPr id="69" name="四角形: 角を丸くする 68">
            <a:extLst>
              <a:ext uri="{FF2B5EF4-FFF2-40B4-BE49-F238E27FC236}">
                <a16:creationId xmlns:a16="http://schemas.microsoft.com/office/drawing/2014/main" id="{76E83B39-D74B-47E9-9378-1561937FD8C2}"/>
              </a:ext>
            </a:extLst>
          </p:cNvPr>
          <p:cNvSpPr/>
          <p:nvPr/>
        </p:nvSpPr>
        <p:spPr>
          <a:xfrm>
            <a:off x="1281463" y="4277786"/>
            <a:ext cx="729594" cy="5048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8f7</a:t>
            </a:r>
            <a:endParaRPr kumimoji="1" lang="ja-JP" altLang="en-US" dirty="0">
              <a:solidFill>
                <a:schemeClr val="tx1"/>
              </a:solidFill>
            </a:endParaRPr>
          </a:p>
        </p:txBody>
      </p:sp>
      <p:sp>
        <p:nvSpPr>
          <p:cNvPr id="70" name="四角形: 角を丸くする 69">
            <a:extLst>
              <a:ext uri="{FF2B5EF4-FFF2-40B4-BE49-F238E27FC236}">
                <a16:creationId xmlns:a16="http://schemas.microsoft.com/office/drawing/2014/main" id="{8D6F2A91-4589-477C-BEBD-83AFF25A9002}"/>
              </a:ext>
            </a:extLst>
          </p:cNvPr>
          <p:cNvSpPr/>
          <p:nvPr/>
        </p:nvSpPr>
        <p:spPr>
          <a:xfrm>
            <a:off x="2261553" y="4277786"/>
            <a:ext cx="729594" cy="5048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8f1</a:t>
            </a:r>
            <a:endParaRPr kumimoji="1" lang="ja-JP" altLang="en-US" dirty="0">
              <a:solidFill>
                <a:schemeClr val="tx1"/>
              </a:solidFill>
            </a:endParaRPr>
          </a:p>
        </p:txBody>
      </p:sp>
      <p:sp>
        <p:nvSpPr>
          <p:cNvPr id="71" name="四角形: 角を丸くする 70">
            <a:extLst>
              <a:ext uri="{FF2B5EF4-FFF2-40B4-BE49-F238E27FC236}">
                <a16:creationId xmlns:a16="http://schemas.microsoft.com/office/drawing/2014/main" id="{27702F92-CC4C-41BC-B793-8426F098526E}"/>
              </a:ext>
            </a:extLst>
          </p:cNvPr>
          <p:cNvSpPr/>
          <p:nvPr/>
        </p:nvSpPr>
        <p:spPr>
          <a:xfrm>
            <a:off x="3241643" y="4277786"/>
            <a:ext cx="729594" cy="5048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8fb</a:t>
            </a:r>
            <a:endParaRPr kumimoji="1" lang="ja-JP" altLang="en-US" dirty="0">
              <a:solidFill>
                <a:schemeClr val="tx1"/>
              </a:solidFill>
            </a:endParaRPr>
          </a:p>
        </p:txBody>
      </p:sp>
      <p:sp>
        <p:nvSpPr>
          <p:cNvPr id="72" name="四角形: 角を丸くする 71">
            <a:extLst>
              <a:ext uri="{FF2B5EF4-FFF2-40B4-BE49-F238E27FC236}">
                <a16:creationId xmlns:a16="http://schemas.microsoft.com/office/drawing/2014/main" id="{5D244A77-BC51-4119-A652-47E086CD66F3}"/>
              </a:ext>
            </a:extLst>
          </p:cNvPr>
          <p:cNvSpPr/>
          <p:nvPr/>
        </p:nvSpPr>
        <p:spPr>
          <a:xfrm>
            <a:off x="4221733" y="4277786"/>
            <a:ext cx="729594" cy="5048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a:solidFill>
                  <a:schemeClr val="tx1"/>
                </a:solidFill>
              </a:rPr>
              <a:t>ecc</a:t>
            </a:r>
            <a:endParaRPr kumimoji="1" lang="ja-JP" altLang="en-US" dirty="0">
              <a:solidFill>
                <a:schemeClr val="tx1"/>
              </a:solidFill>
            </a:endParaRPr>
          </a:p>
        </p:txBody>
      </p:sp>
      <p:sp>
        <p:nvSpPr>
          <p:cNvPr id="74" name="四角形: 角を丸くする 73">
            <a:extLst>
              <a:ext uri="{FF2B5EF4-FFF2-40B4-BE49-F238E27FC236}">
                <a16:creationId xmlns:a16="http://schemas.microsoft.com/office/drawing/2014/main" id="{6D104F4D-0288-4025-9DA4-F0B2A43C63D6}"/>
              </a:ext>
            </a:extLst>
          </p:cNvPr>
          <p:cNvSpPr/>
          <p:nvPr/>
        </p:nvSpPr>
        <p:spPr>
          <a:xfrm>
            <a:off x="5191639" y="5897881"/>
            <a:ext cx="729594" cy="5048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f8a</a:t>
            </a:r>
            <a:endParaRPr kumimoji="1" lang="ja-JP" altLang="en-US" dirty="0">
              <a:solidFill>
                <a:schemeClr val="tx1"/>
              </a:solidFill>
            </a:endParaRPr>
          </a:p>
        </p:txBody>
      </p:sp>
      <p:sp>
        <p:nvSpPr>
          <p:cNvPr id="76" name="四角形: 角を丸くする 75">
            <a:extLst>
              <a:ext uri="{FF2B5EF4-FFF2-40B4-BE49-F238E27FC236}">
                <a16:creationId xmlns:a16="http://schemas.microsoft.com/office/drawing/2014/main" id="{D3BADBB2-7F44-48F5-867A-57248AD61134}"/>
              </a:ext>
            </a:extLst>
          </p:cNvPr>
          <p:cNvSpPr/>
          <p:nvPr/>
        </p:nvSpPr>
        <p:spPr>
          <a:xfrm>
            <a:off x="6171729" y="5897881"/>
            <a:ext cx="729594" cy="5048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70a</a:t>
            </a:r>
            <a:endParaRPr kumimoji="1" lang="ja-JP" altLang="en-US" dirty="0">
              <a:solidFill>
                <a:schemeClr val="tx1"/>
              </a:solidFill>
            </a:endParaRPr>
          </a:p>
        </p:txBody>
      </p:sp>
      <p:grpSp>
        <p:nvGrpSpPr>
          <p:cNvPr id="82" name="グループ化 81">
            <a:extLst>
              <a:ext uri="{FF2B5EF4-FFF2-40B4-BE49-F238E27FC236}">
                <a16:creationId xmlns:a16="http://schemas.microsoft.com/office/drawing/2014/main" id="{5722FECA-AD39-4C09-96B5-687171E48E06}"/>
              </a:ext>
            </a:extLst>
          </p:cNvPr>
          <p:cNvGrpSpPr/>
          <p:nvPr/>
        </p:nvGrpSpPr>
        <p:grpSpPr>
          <a:xfrm rot="5400000">
            <a:off x="8272130" y="3889167"/>
            <a:ext cx="435460" cy="1321278"/>
            <a:chOff x="5775744" y="2183529"/>
            <a:chExt cx="435460" cy="1321278"/>
          </a:xfrm>
          <a:solidFill>
            <a:schemeClr val="accent1">
              <a:lumMod val="40000"/>
              <a:lumOff val="60000"/>
            </a:schemeClr>
          </a:solidFill>
        </p:grpSpPr>
        <p:sp>
          <p:nvSpPr>
            <p:cNvPr id="85" name="吹き出し: 右矢印 84">
              <a:extLst>
                <a:ext uri="{FF2B5EF4-FFF2-40B4-BE49-F238E27FC236}">
                  <a16:creationId xmlns:a16="http://schemas.microsoft.com/office/drawing/2014/main" id="{8CC310F6-17E6-419A-9A01-D1E753D6EB97}"/>
                </a:ext>
              </a:extLst>
            </p:cNvPr>
            <p:cNvSpPr/>
            <p:nvPr/>
          </p:nvSpPr>
          <p:spPr>
            <a:xfrm rot="5400000">
              <a:off x="5384145" y="2677749"/>
              <a:ext cx="1218657" cy="435460"/>
            </a:xfrm>
            <a:prstGeom prst="rightArrowCallout">
              <a:avLst>
                <a:gd name="adj1" fmla="val 33235"/>
                <a:gd name="adj2" fmla="val 25000"/>
                <a:gd name="adj3" fmla="val 55880"/>
                <a:gd name="adj4" fmla="val 747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a:extLst>
                <a:ext uri="{FF2B5EF4-FFF2-40B4-BE49-F238E27FC236}">
                  <a16:creationId xmlns:a16="http://schemas.microsoft.com/office/drawing/2014/main" id="{AFBB371F-60D1-4CA0-8188-895871FAFFF5}"/>
                </a:ext>
              </a:extLst>
            </p:cNvPr>
            <p:cNvSpPr txBox="1"/>
            <p:nvPr/>
          </p:nvSpPr>
          <p:spPr>
            <a:xfrm rot="16200000">
              <a:off x="5408163" y="2557515"/>
              <a:ext cx="1148081" cy="400110"/>
            </a:xfrm>
            <a:prstGeom prst="rect">
              <a:avLst/>
            </a:prstGeom>
            <a:noFill/>
          </p:spPr>
          <p:txBody>
            <a:bodyPr wrap="square" rtlCol="0">
              <a:spAutoFit/>
            </a:bodyPr>
            <a:lstStyle/>
            <a:p>
              <a:pPr algn="ctr"/>
              <a:r>
                <a:rPr kumimoji="1" lang="en-US" altLang="ja-JP" sz="2000" dirty="0"/>
                <a:t>HEAD</a:t>
              </a:r>
              <a:endParaRPr kumimoji="1" lang="ja-JP" altLang="en-US" sz="2000" dirty="0"/>
            </a:p>
          </p:txBody>
        </p:sp>
      </p:grpSp>
      <p:cxnSp>
        <p:nvCxnSpPr>
          <p:cNvPr id="88" name="直線矢印コネクタ 87">
            <a:extLst>
              <a:ext uri="{FF2B5EF4-FFF2-40B4-BE49-F238E27FC236}">
                <a16:creationId xmlns:a16="http://schemas.microsoft.com/office/drawing/2014/main" id="{E2CD5AE8-B900-4E0A-949B-7458672DE4DB}"/>
              </a:ext>
            </a:extLst>
          </p:cNvPr>
          <p:cNvCxnSpPr>
            <a:stCxn id="68" idx="3"/>
            <a:endCxn id="69" idx="1"/>
          </p:cNvCxnSpPr>
          <p:nvPr/>
        </p:nvCxnSpPr>
        <p:spPr>
          <a:xfrm>
            <a:off x="1030967" y="4530226"/>
            <a:ext cx="25049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矢印コネクタ 88">
            <a:extLst>
              <a:ext uri="{FF2B5EF4-FFF2-40B4-BE49-F238E27FC236}">
                <a16:creationId xmlns:a16="http://schemas.microsoft.com/office/drawing/2014/main" id="{971C5E7A-EC73-4628-A4A2-0485FED6CF19}"/>
              </a:ext>
            </a:extLst>
          </p:cNvPr>
          <p:cNvCxnSpPr>
            <a:cxnSpLocks/>
            <a:stCxn id="69" idx="3"/>
            <a:endCxn id="70" idx="1"/>
          </p:cNvCxnSpPr>
          <p:nvPr/>
        </p:nvCxnSpPr>
        <p:spPr>
          <a:xfrm>
            <a:off x="2011057" y="4530226"/>
            <a:ext cx="25049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線矢印コネクタ 92">
            <a:extLst>
              <a:ext uri="{FF2B5EF4-FFF2-40B4-BE49-F238E27FC236}">
                <a16:creationId xmlns:a16="http://schemas.microsoft.com/office/drawing/2014/main" id="{6D312A12-10AA-41B4-926B-6CE1F509A35D}"/>
              </a:ext>
            </a:extLst>
          </p:cNvPr>
          <p:cNvCxnSpPr>
            <a:cxnSpLocks/>
            <a:stCxn id="70" idx="3"/>
            <a:endCxn id="71" idx="1"/>
          </p:cNvCxnSpPr>
          <p:nvPr/>
        </p:nvCxnSpPr>
        <p:spPr>
          <a:xfrm>
            <a:off x="2991147" y="4530226"/>
            <a:ext cx="25049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線矢印コネクタ 93">
            <a:extLst>
              <a:ext uri="{FF2B5EF4-FFF2-40B4-BE49-F238E27FC236}">
                <a16:creationId xmlns:a16="http://schemas.microsoft.com/office/drawing/2014/main" id="{270DE621-AB06-4840-BC32-DFC6E8533819}"/>
              </a:ext>
            </a:extLst>
          </p:cNvPr>
          <p:cNvCxnSpPr>
            <a:cxnSpLocks/>
            <a:stCxn id="71" idx="3"/>
            <a:endCxn id="72" idx="1"/>
          </p:cNvCxnSpPr>
          <p:nvPr/>
        </p:nvCxnSpPr>
        <p:spPr>
          <a:xfrm>
            <a:off x="3971237" y="4530226"/>
            <a:ext cx="25049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線矢印コネクタ 94">
            <a:extLst>
              <a:ext uri="{FF2B5EF4-FFF2-40B4-BE49-F238E27FC236}">
                <a16:creationId xmlns:a16="http://schemas.microsoft.com/office/drawing/2014/main" id="{D4404072-D7B1-4EF4-8C46-F95FAEFE8523}"/>
              </a:ext>
            </a:extLst>
          </p:cNvPr>
          <p:cNvCxnSpPr>
            <a:cxnSpLocks/>
            <a:stCxn id="72" idx="3"/>
            <a:endCxn id="74" idx="1"/>
          </p:cNvCxnSpPr>
          <p:nvPr/>
        </p:nvCxnSpPr>
        <p:spPr>
          <a:xfrm>
            <a:off x="4951327" y="4530226"/>
            <a:ext cx="240312" cy="162009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線矢印コネクタ 95">
            <a:extLst>
              <a:ext uri="{FF2B5EF4-FFF2-40B4-BE49-F238E27FC236}">
                <a16:creationId xmlns:a16="http://schemas.microsoft.com/office/drawing/2014/main" id="{1B3D9E69-E376-4854-86B9-0B1D04A1C545}"/>
              </a:ext>
            </a:extLst>
          </p:cNvPr>
          <p:cNvCxnSpPr>
            <a:cxnSpLocks/>
            <a:stCxn id="74" idx="3"/>
            <a:endCxn id="76" idx="1"/>
          </p:cNvCxnSpPr>
          <p:nvPr/>
        </p:nvCxnSpPr>
        <p:spPr>
          <a:xfrm>
            <a:off x="5921233" y="6150321"/>
            <a:ext cx="25049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 name="正方形/長方形 105">
            <a:extLst>
              <a:ext uri="{FF2B5EF4-FFF2-40B4-BE49-F238E27FC236}">
                <a16:creationId xmlns:a16="http://schemas.microsoft.com/office/drawing/2014/main" id="{C41FCFC4-1C29-45F4-9F9D-D943AAA7DF90}"/>
              </a:ext>
            </a:extLst>
          </p:cNvPr>
          <p:cNvSpPr/>
          <p:nvPr/>
        </p:nvSpPr>
        <p:spPr>
          <a:xfrm>
            <a:off x="154302" y="3769423"/>
            <a:ext cx="8070922" cy="11253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8" name="直線コネクタ 107">
            <a:extLst>
              <a:ext uri="{FF2B5EF4-FFF2-40B4-BE49-F238E27FC236}">
                <a16:creationId xmlns:a16="http://schemas.microsoft.com/office/drawing/2014/main" id="{C4F42A7E-F407-4213-8DE8-A6E3D80C8C7A}"/>
              </a:ext>
            </a:extLst>
          </p:cNvPr>
          <p:cNvCxnSpPr>
            <a:cxnSpLocks/>
          </p:cNvCxnSpPr>
          <p:nvPr/>
        </p:nvCxnSpPr>
        <p:spPr>
          <a:xfrm>
            <a:off x="154302" y="4123765"/>
            <a:ext cx="8070319"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9" name="テキスト ボックス 108">
            <a:extLst>
              <a:ext uri="{FF2B5EF4-FFF2-40B4-BE49-F238E27FC236}">
                <a16:creationId xmlns:a16="http://schemas.microsoft.com/office/drawing/2014/main" id="{822E2789-30FB-417C-9F0B-0F8A631B52CE}"/>
              </a:ext>
            </a:extLst>
          </p:cNvPr>
          <p:cNvSpPr txBox="1"/>
          <p:nvPr/>
        </p:nvSpPr>
        <p:spPr>
          <a:xfrm>
            <a:off x="2890474" y="3749735"/>
            <a:ext cx="2662518" cy="369332"/>
          </a:xfrm>
          <a:prstGeom prst="rect">
            <a:avLst/>
          </a:prstGeom>
          <a:noFill/>
        </p:spPr>
        <p:txBody>
          <a:bodyPr wrap="square" rtlCol="0">
            <a:spAutoFit/>
          </a:bodyPr>
          <a:lstStyle/>
          <a:p>
            <a:pPr algn="ctr"/>
            <a:r>
              <a:rPr kumimoji="1" lang="en-US" altLang="ja-JP" dirty="0"/>
              <a:t>master</a:t>
            </a:r>
            <a:endParaRPr kumimoji="1" lang="ja-JP" altLang="en-US" dirty="0"/>
          </a:p>
        </p:txBody>
      </p:sp>
      <p:sp>
        <p:nvSpPr>
          <p:cNvPr id="110" name="正方形/長方形 109">
            <a:extLst>
              <a:ext uri="{FF2B5EF4-FFF2-40B4-BE49-F238E27FC236}">
                <a16:creationId xmlns:a16="http://schemas.microsoft.com/office/drawing/2014/main" id="{CC713C6C-985C-4B16-84C7-3F39537178F6}"/>
              </a:ext>
            </a:extLst>
          </p:cNvPr>
          <p:cNvSpPr/>
          <p:nvPr/>
        </p:nvSpPr>
        <p:spPr>
          <a:xfrm>
            <a:off x="5013296" y="5432688"/>
            <a:ext cx="2035097" cy="112530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1" name="直線コネクタ 110">
            <a:extLst>
              <a:ext uri="{FF2B5EF4-FFF2-40B4-BE49-F238E27FC236}">
                <a16:creationId xmlns:a16="http://schemas.microsoft.com/office/drawing/2014/main" id="{10A1626B-2289-44B4-A344-6580A19CD3E4}"/>
              </a:ext>
            </a:extLst>
          </p:cNvPr>
          <p:cNvCxnSpPr>
            <a:cxnSpLocks/>
          </p:cNvCxnSpPr>
          <p:nvPr/>
        </p:nvCxnSpPr>
        <p:spPr>
          <a:xfrm>
            <a:off x="5013296" y="5787030"/>
            <a:ext cx="2035097"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12" name="テキスト ボックス 111">
            <a:extLst>
              <a:ext uri="{FF2B5EF4-FFF2-40B4-BE49-F238E27FC236}">
                <a16:creationId xmlns:a16="http://schemas.microsoft.com/office/drawing/2014/main" id="{9FFBCCBE-9372-498A-AF32-E15EBC4ADF81}"/>
              </a:ext>
            </a:extLst>
          </p:cNvPr>
          <p:cNvSpPr txBox="1"/>
          <p:nvPr/>
        </p:nvSpPr>
        <p:spPr>
          <a:xfrm>
            <a:off x="4631226" y="5413000"/>
            <a:ext cx="2662518" cy="369332"/>
          </a:xfrm>
          <a:prstGeom prst="rect">
            <a:avLst/>
          </a:prstGeom>
          <a:noFill/>
          <a:ln>
            <a:noFill/>
          </a:ln>
        </p:spPr>
        <p:txBody>
          <a:bodyPr wrap="square" rtlCol="0">
            <a:spAutoFit/>
          </a:bodyPr>
          <a:lstStyle/>
          <a:p>
            <a:pPr algn="ctr"/>
            <a:r>
              <a:rPr kumimoji="1" lang="en-US" altLang="ja-JP" dirty="0"/>
              <a:t>develop</a:t>
            </a:r>
            <a:endParaRPr kumimoji="1" lang="ja-JP" altLang="en-US" dirty="0"/>
          </a:p>
        </p:txBody>
      </p:sp>
      <p:pic>
        <p:nvPicPr>
          <p:cNvPr id="3" name="図 2">
            <a:extLst>
              <a:ext uri="{FF2B5EF4-FFF2-40B4-BE49-F238E27FC236}">
                <a16:creationId xmlns:a16="http://schemas.microsoft.com/office/drawing/2014/main" id="{BE2219A9-19EB-4418-B94D-14027872004F}"/>
              </a:ext>
            </a:extLst>
          </p:cNvPr>
          <p:cNvPicPr>
            <a:picLocks noChangeAspect="1"/>
          </p:cNvPicPr>
          <p:nvPr/>
        </p:nvPicPr>
        <p:blipFill>
          <a:blip r:embed="rId3"/>
          <a:stretch>
            <a:fillRect/>
          </a:stretch>
        </p:blipFill>
        <p:spPr>
          <a:xfrm>
            <a:off x="1094731" y="1276532"/>
            <a:ext cx="6954538" cy="2323792"/>
          </a:xfrm>
          <a:prstGeom prst="rect">
            <a:avLst/>
          </a:prstGeom>
        </p:spPr>
      </p:pic>
      <p:sp>
        <p:nvSpPr>
          <p:cNvPr id="34" name="四角形: 角を丸くする 33">
            <a:extLst>
              <a:ext uri="{FF2B5EF4-FFF2-40B4-BE49-F238E27FC236}">
                <a16:creationId xmlns:a16="http://schemas.microsoft.com/office/drawing/2014/main" id="{E9098E0F-DD59-454A-9499-B3041EF297BE}"/>
              </a:ext>
            </a:extLst>
          </p:cNvPr>
          <p:cNvSpPr/>
          <p:nvPr/>
        </p:nvSpPr>
        <p:spPr>
          <a:xfrm>
            <a:off x="7113393" y="4277786"/>
            <a:ext cx="729594" cy="5048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d94</a:t>
            </a:r>
            <a:endParaRPr kumimoji="1" lang="ja-JP" altLang="en-US" dirty="0">
              <a:solidFill>
                <a:schemeClr val="tx1"/>
              </a:solidFill>
            </a:endParaRPr>
          </a:p>
        </p:txBody>
      </p:sp>
      <p:cxnSp>
        <p:nvCxnSpPr>
          <p:cNvPr id="35" name="直線矢印コネクタ 34">
            <a:extLst>
              <a:ext uri="{FF2B5EF4-FFF2-40B4-BE49-F238E27FC236}">
                <a16:creationId xmlns:a16="http://schemas.microsoft.com/office/drawing/2014/main" id="{C071B53D-F9AD-4310-851C-669BAF1F65A8}"/>
              </a:ext>
            </a:extLst>
          </p:cNvPr>
          <p:cNvCxnSpPr>
            <a:cxnSpLocks/>
            <a:stCxn id="72" idx="3"/>
            <a:endCxn id="34" idx="1"/>
          </p:cNvCxnSpPr>
          <p:nvPr/>
        </p:nvCxnSpPr>
        <p:spPr>
          <a:xfrm>
            <a:off x="4951327" y="4530226"/>
            <a:ext cx="216206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DA3074CF-67C6-441B-9320-A4CE03A87FE0}"/>
              </a:ext>
            </a:extLst>
          </p:cNvPr>
          <p:cNvCxnSpPr>
            <a:cxnSpLocks/>
            <a:stCxn id="76" idx="3"/>
            <a:endCxn id="34" idx="1"/>
          </p:cNvCxnSpPr>
          <p:nvPr/>
        </p:nvCxnSpPr>
        <p:spPr>
          <a:xfrm flipV="1">
            <a:off x="6901323" y="4530226"/>
            <a:ext cx="212070" cy="162009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1736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167493-6BC5-4B81-A9D2-60DD4CBA6AB8}"/>
              </a:ext>
            </a:extLst>
          </p:cNvPr>
          <p:cNvSpPr>
            <a:spLocks noGrp="1"/>
          </p:cNvSpPr>
          <p:nvPr>
            <p:ph type="title"/>
          </p:nvPr>
        </p:nvSpPr>
        <p:spPr/>
        <p:txBody>
          <a:bodyPr/>
          <a:lstStyle/>
          <a:p>
            <a:r>
              <a:rPr lang="ja-JP" altLang="en-US" dirty="0"/>
              <a:t>変更元のブランチが変更されていたら？</a:t>
            </a:r>
            <a:endParaRPr kumimoji="1" lang="ja-JP" altLang="en-US" dirty="0"/>
          </a:p>
        </p:txBody>
      </p:sp>
      <p:sp>
        <p:nvSpPr>
          <p:cNvPr id="3" name="コンテンツ プレースホルダー 2">
            <a:extLst>
              <a:ext uri="{FF2B5EF4-FFF2-40B4-BE49-F238E27FC236}">
                <a16:creationId xmlns:a16="http://schemas.microsoft.com/office/drawing/2014/main" id="{84E86CA3-593C-4FAD-92F8-95CE31534185}"/>
              </a:ext>
            </a:extLst>
          </p:cNvPr>
          <p:cNvSpPr>
            <a:spLocks noGrp="1"/>
          </p:cNvSpPr>
          <p:nvPr>
            <p:ph idx="1"/>
          </p:nvPr>
        </p:nvSpPr>
        <p:spPr/>
        <p:txBody>
          <a:bodyPr/>
          <a:lstStyle/>
          <a:p>
            <a:r>
              <a:rPr kumimoji="1" lang="en-US" altLang="ja-JP" dirty="0"/>
              <a:t>rebase</a:t>
            </a:r>
            <a:r>
              <a:rPr kumimoji="1" lang="ja-JP" altLang="en-US" dirty="0"/>
              <a:t>コマンド：ブランチのベースを変更する</a:t>
            </a:r>
            <a:endParaRPr kumimoji="1" lang="en-US" altLang="ja-JP" dirty="0"/>
          </a:p>
          <a:p>
            <a:r>
              <a:rPr lang="ja-JP" altLang="en-US" dirty="0"/>
              <a:t>使い方</a:t>
            </a:r>
            <a:endParaRPr lang="en-US" altLang="ja-JP" dirty="0"/>
          </a:p>
          <a:p>
            <a:pPr lvl="1"/>
            <a:r>
              <a:rPr lang="en-US" altLang="ja-JP" dirty="0"/>
              <a:t>git rebase &lt;branch name&gt;</a:t>
            </a:r>
          </a:p>
          <a:p>
            <a:r>
              <a:rPr lang="ja-JP" altLang="en-US" dirty="0"/>
              <a:t>どういうときに使う？</a:t>
            </a:r>
            <a:endParaRPr lang="en-US" altLang="ja-JP" dirty="0"/>
          </a:p>
          <a:p>
            <a:pPr lvl="1"/>
            <a:r>
              <a:rPr lang="ja-JP" altLang="en-US" dirty="0"/>
              <a:t>元のブランチにコミットが追加された場合</a:t>
            </a:r>
            <a:endParaRPr lang="en-US" altLang="ja-JP" dirty="0"/>
          </a:p>
          <a:p>
            <a:pPr lvl="1"/>
            <a:r>
              <a:rPr lang="ja-JP" altLang="en-US" dirty="0"/>
              <a:t>自身のブランチが元のブランチにマージされた場合</a:t>
            </a:r>
            <a:endParaRPr lang="en-US" altLang="ja-JP" dirty="0"/>
          </a:p>
          <a:p>
            <a:r>
              <a:rPr kumimoji="1" lang="ja-JP" altLang="en-US" dirty="0"/>
              <a:t>練習</a:t>
            </a:r>
            <a:endParaRPr kumimoji="1" lang="en-US" altLang="ja-JP" dirty="0"/>
          </a:p>
          <a:p>
            <a:pPr lvl="1"/>
            <a:r>
              <a:rPr lang="en-US" altLang="ja-JP" dirty="0"/>
              <a:t>git log --graph ‐‐</a:t>
            </a:r>
            <a:r>
              <a:rPr lang="en-US" altLang="ja-JP" dirty="0" err="1"/>
              <a:t>oneline</a:t>
            </a:r>
            <a:r>
              <a:rPr lang="ja-JP" altLang="en-US" dirty="0"/>
              <a:t>でリベース前の状態を確認しよう</a:t>
            </a:r>
            <a:endParaRPr lang="en-US" altLang="ja-JP" dirty="0"/>
          </a:p>
          <a:p>
            <a:pPr lvl="1"/>
            <a:r>
              <a:rPr lang="en-US" altLang="ja-JP" dirty="0"/>
              <a:t>develop</a:t>
            </a:r>
            <a:r>
              <a:rPr lang="ja-JP" altLang="en-US" dirty="0"/>
              <a:t>に</a:t>
            </a:r>
            <a:r>
              <a:rPr lang="en-US" altLang="ja-JP" dirty="0"/>
              <a:t>master</a:t>
            </a:r>
            <a:r>
              <a:rPr lang="ja-JP" altLang="en-US" dirty="0"/>
              <a:t>を</a:t>
            </a:r>
            <a:r>
              <a:rPr lang="en-US" altLang="ja-JP" dirty="0"/>
              <a:t>rebase</a:t>
            </a:r>
            <a:r>
              <a:rPr lang="ja-JP" altLang="en-US" dirty="0"/>
              <a:t>しよう</a:t>
            </a:r>
            <a:endParaRPr lang="en-US" altLang="ja-JP" dirty="0"/>
          </a:p>
          <a:p>
            <a:pPr lvl="2"/>
            <a:r>
              <a:rPr lang="en-US" altLang="ja-JP" dirty="0"/>
              <a:t>develop</a:t>
            </a:r>
            <a:r>
              <a:rPr lang="ja-JP" altLang="en-US" dirty="0"/>
              <a:t>ブランチで</a:t>
            </a:r>
            <a:r>
              <a:rPr lang="en-US" altLang="ja-JP" dirty="0"/>
              <a:t>`git rebase master`</a:t>
            </a:r>
          </a:p>
          <a:p>
            <a:pPr lvl="1"/>
            <a:r>
              <a:rPr lang="en-US" altLang="ja-JP" dirty="0"/>
              <a:t>git log --graph ‐‐</a:t>
            </a:r>
            <a:r>
              <a:rPr lang="en-US" altLang="ja-JP" dirty="0" err="1"/>
              <a:t>oneline</a:t>
            </a:r>
            <a:r>
              <a:rPr lang="ja-JP" altLang="en-US" dirty="0"/>
              <a:t>でリベース後の状態を確認しよう</a:t>
            </a:r>
            <a:endParaRPr lang="en-US" altLang="ja-JP" dirty="0"/>
          </a:p>
        </p:txBody>
      </p:sp>
      <p:sp>
        <p:nvSpPr>
          <p:cNvPr id="4" name="日付プレースホルダー 3">
            <a:extLst>
              <a:ext uri="{FF2B5EF4-FFF2-40B4-BE49-F238E27FC236}">
                <a16:creationId xmlns:a16="http://schemas.microsoft.com/office/drawing/2014/main" id="{1C745171-691C-4B09-9284-47CFB9164636}"/>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D81ED287-7AE6-4E07-BD16-61563029C91E}"/>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2BBE4B3D-5932-44FB-AEF2-DEE0D6378914}"/>
              </a:ext>
            </a:extLst>
          </p:cNvPr>
          <p:cNvSpPr>
            <a:spLocks noGrp="1"/>
          </p:cNvSpPr>
          <p:nvPr>
            <p:ph type="sldNum" sz="quarter" idx="4"/>
          </p:nvPr>
        </p:nvSpPr>
        <p:spPr/>
        <p:txBody>
          <a:bodyPr/>
          <a:lstStyle/>
          <a:p>
            <a:fld id="{BD84B515-6EF4-D642-B309-5ED90DAA2A6E}" type="slidenum">
              <a:rPr kumimoji="1" lang="ja-JP" altLang="en-US" smtClean="0"/>
              <a:t>68</a:t>
            </a:fld>
            <a:endParaRPr kumimoji="1" lang="ja-JP" altLang="en-US"/>
          </a:p>
        </p:txBody>
      </p:sp>
    </p:spTree>
    <p:extLst>
      <p:ext uri="{BB962C8B-B14F-4D97-AF65-F5344CB8AC3E}">
        <p14:creationId xmlns:p14="http://schemas.microsoft.com/office/powerpoint/2010/main" val="25563369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7F5838-1852-4923-8D20-0CB9323F3DBA}"/>
              </a:ext>
            </a:extLst>
          </p:cNvPr>
          <p:cNvSpPr>
            <a:spLocks noGrp="1"/>
          </p:cNvSpPr>
          <p:nvPr>
            <p:ph type="title"/>
          </p:nvPr>
        </p:nvSpPr>
        <p:spPr/>
        <p:txBody>
          <a:bodyPr/>
          <a:lstStyle/>
          <a:p>
            <a:r>
              <a:rPr kumimoji="1" lang="en-US" altLang="ja-JP" dirty="0"/>
              <a:t>git rebase</a:t>
            </a:r>
            <a:r>
              <a:rPr kumimoji="1" lang="ja-JP" altLang="en-US" dirty="0"/>
              <a:t>されたブランチ</a:t>
            </a:r>
          </a:p>
        </p:txBody>
      </p:sp>
      <p:sp>
        <p:nvSpPr>
          <p:cNvPr id="4" name="日付プレースホルダー 3">
            <a:extLst>
              <a:ext uri="{FF2B5EF4-FFF2-40B4-BE49-F238E27FC236}">
                <a16:creationId xmlns:a16="http://schemas.microsoft.com/office/drawing/2014/main" id="{CC4144CF-AA5B-40D1-941C-3F4ACF797089}"/>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FB5F7834-F2B7-46C2-9AEC-A6B7BA58EC05}"/>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AED49028-1282-4BCF-B964-1FD957DF99AB}"/>
              </a:ext>
            </a:extLst>
          </p:cNvPr>
          <p:cNvSpPr>
            <a:spLocks noGrp="1"/>
          </p:cNvSpPr>
          <p:nvPr>
            <p:ph type="sldNum" sz="quarter" idx="4"/>
          </p:nvPr>
        </p:nvSpPr>
        <p:spPr/>
        <p:txBody>
          <a:bodyPr/>
          <a:lstStyle/>
          <a:p>
            <a:fld id="{BD84B515-6EF4-D642-B309-5ED90DAA2A6E}" type="slidenum">
              <a:rPr kumimoji="1" lang="ja-JP" altLang="en-US" smtClean="0"/>
              <a:t>69</a:t>
            </a:fld>
            <a:endParaRPr kumimoji="1" lang="ja-JP" altLang="en-US"/>
          </a:p>
        </p:txBody>
      </p:sp>
      <p:sp>
        <p:nvSpPr>
          <p:cNvPr id="7" name="四角形: 角を丸くする 6">
            <a:extLst>
              <a:ext uri="{FF2B5EF4-FFF2-40B4-BE49-F238E27FC236}">
                <a16:creationId xmlns:a16="http://schemas.microsoft.com/office/drawing/2014/main" id="{01A76E82-F32F-4507-8A28-71028129B812}"/>
              </a:ext>
            </a:extLst>
          </p:cNvPr>
          <p:cNvSpPr/>
          <p:nvPr/>
        </p:nvSpPr>
        <p:spPr>
          <a:xfrm>
            <a:off x="391440" y="1711027"/>
            <a:ext cx="729594" cy="5048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d17</a:t>
            </a:r>
            <a:endParaRPr kumimoji="1" lang="ja-JP" altLang="en-US" dirty="0">
              <a:solidFill>
                <a:schemeClr val="tx1"/>
              </a:solidFill>
            </a:endParaRPr>
          </a:p>
        </p:txBody>
      </p:sp>
      <p:sp>
        <p:nvSpPr>
          <p:cNvPr id="8" name="四角形: 角を丸くする 7">
            <a:extLst>
              <a:ext uri="{FF2B5EF4-FFF2-40B4-BE49-F238E27FC236}">
                <a16:creationId xmlns:a16="http://schemas.microsoft.com/office/drawing/2014/main" id="{FBD76EF6-91C5-4332-BED3-ECCF2E07DA49}"/>
              </a:ext>
            </a:extLst>
          </p:cNvPr>
          <p:cNvSpPr/>
          <p:nvPr/>
        </p:nvSpPr>
        <p:spPr>
          <a:xfrm>
            <a:off x="1371530" y="1711027"/>
            <a:ext cx="729594" cy="5048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8f7</a:t>
            </a:r>
            <a:endParaRPr kumimoji="1" lang="ja-JP" altLang="en-US" dirty="0">
              <a:solidFill>
                <a:schemeClr val="tx1"/>
              </a:solidFill>
            </a:endParaRPr>
          </a:p>
        </p:txBody>
      </p:sp>
      <p:sp>
        <p:nvSpPr>
          <p:cNvPr id="9" name="四角形: 角を丸くする 8">
            <a:extLst>
              <a:ext uri="{FF2B5EF4-FFF2-40B4-BE49-F238E27FC236}">
                <a16:creationId xmlns:a16="http://schemas.microsoft.com/office/drawing/2014/main" id="{C0D708E6-4474-4948-BF66-2DF035F733B8}"/>
              </a:ext>
            </a:extLst>
          </p:cNvPr>
          <p:cNvSpPr/>
          <p:nvPr/>
        </p:nvSpPr>
        <p:spPr>
          <a:xfrm>
            <a:off x="2351620" y="1711027"/>
            <a:ext cx="729594" cy="5048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8f1</a:t>
            </a:r>
            <a:endParaRPr kumimoji="1" lang="ja-JP" altLang="en-US" dirty="0">
              <a:solidFill>
                <a:schemeClr val="tx1"/>
              </a:solidFill>
            </a:endParaRPr>
          </a:p>
        </p:txBody>
      </p:sp>
      <p:sp>
        <p:nvSpPr>
          <p:cNvPr id="10" name="四角形: 角を丸くする 9">
            <a:extLst>
              <a:ext uri="{FF2B5EF4-FFF2-40B4-BE49-F238E27FC236}">
                <a16:creationId xmlns:a16="http://schemas.microsoft.com/office/drawing/2014/main" id="{65F5BE20-C9AA-44E4-8793-E2862C6CE3D2}"/>
              </a:ext>
            </a:extLst>
          </p:cNvPr>
          <p:cNvSpPr/>
          <p:nvPr/>
        </p:nvSpPr>
        <p:spPr>
          <a:xfrm>
            <a:off x="3331710" y="1711027"/>
            <a:ext cx="729594" cy="5048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8fb</a:t>
            </a:r>
            <a:endParaRPr kumimoji="1" lang="ja-JP" altLang="en-US" dirty="0">
              <a:solidFill>
                <a:schemeClr val="tx1"/>
              </a:solidFill>
            </a:endParaRPr>
          </a:p>
        </p:txBody>
      </p:sp>
      <p:sp>
        <p:nvSpPr>
          <p:cNvPr id="11" name="四角形: 角を丸くする 10">
            <a:extLst>
              <a:ext uri="{FF2B5EF4-FFF2-40B4-BE49-F238E27FC236}">
                <a16:creationId xmlns:a16="http://schemas.microsoft.com/office/drawing/2014/main" id="{A66F953D-C93D-4EA3-863A-36B070AE77A9}"/>
              </a:ext>
            </a:extLst>
          </p:cNvPr>
          <p:cNvSpPr/>
          <p:nvPr/>
        </p:nvSpPr>
        <p:spPr>
          <a:xfrm>
            <a:off x="4311800" y="1711027"/>
            <a:ext cx="729594" cy="5048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a:solidFill>
                  <a:schemeClr val="tx1"/>
                </a:solidFill>
              </a:rPr>
              <a:t>ecc</a:t>
            </a:r>
            <a:endParaRPr kumimoji="1" lang="ja-JP" altLang="en-US" dirty="0">
              <a:solidFill>
                <a:schemeClr val="tx1"/>
              </a:solidFill>
            </a:endParaRPr>
          </a:p>
        </p:txBody>
      </p:sp>
      <p:sp>
        <p:nvSpPr>
          <p:cNvPr id="12" name="四角形: 角を丸くする 11">
            <a:extLst>
              <a:ext uri="{FF2B5EF4-FFF2-40B4-BE49-F238E27FC236}">
                <a16:creationId xmlns:a16="http://schemas.microsoft.com/office/drawing/2014/main" id="{E9C99212-738B-4E9B-9736-C004EAD53D75}"/>
              </a:ext>
            </a:extLst>
          </p:cNvPr>
          <p:cNvSpPr/>
          <p:nvPr/>
        </p:nvSpPr>
        <p:spPr>
          <a:xfrm>
            <a:off x="5281706" y="2933539"/>
            <a:ext cx="729594" cy="5048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f8a</a:t>
            </a:r>
            <a:endParaRPr kumimoji="1" lang="ja-JP" altLang="en-US" dirty="0">
              <a:solidFill>
                <a:schemeClr val="tx1"/>
              </a:solidFill>
            </a:endParaRPr>
          </a:p>
        </p:txBody>
      </p:sp>
      <p:sp>
        <p:nvSpPr>
          <p:cNvPr id="13" name="四角形: 角を丸くする 12">
            <a:extLst>
              <a:ext uri="{FF2B5EF4-FFF2-40B4-BE49-F238E27FC236}">
                <a16:creationId xmlns:a16="http://schemas.microsoft.com/office/drawing/2014/main" id="{4D07C800-5A23-4723-AF74-B8141658C62F}"/>
              </a:ext>
            </a:extLst>
          </p:cNvPr>
          <p:cNvSpPr/>
          <p:nvPr/>
        </p:nvSpPr>
        <p:spPr>
          <a:xfrm>
            <a:off x="6261796" y="2933539"/>
            <a:ext cx="729594" cy="5048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70a</a:t>
            </a:r>
            <a:endParaRPr kumimoji="1" lang="ja-JP" altLang="en-US" dirty="0">
              <a:solidFill>
                <a:schemeClr val="tx1"/>
              </a:solidFill>
            </a:endParaRPr>
          </a:p>
        </p:txBody>
      </p:sp>
      <p:cxnSp>
        <p:nvCxnSpPr>
          <p:cNvPr id="17" name="直線矢印コネクタ 16">
            <a:extLst>
              <a:ext uri="{FF2B5EF4-FFF2-40B4-BE49-F238E27FC236}">
                <a16:creationId xmlns:a16="http://schemas.microsoft.com/office/drawing/2014/main" id="{212FBFFA-D509-4754-A0E4-FEAE3E712A8B}"/>
              </a:ext>
            </a:extLst>
          </p:cNvPr>
          <p:cNvCxnSpPr>
            <a:cxnSpLocks/>
          </p:cNvCxnSpPr>
          <p:nvPr/>
        </p:nvCxnSpPr>
        <p:spPr>
          <a:xfrm>
            <a:off x="1121034" y="1963467"/>
            <a:ext cx="25049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AB2FE2D3-F84E-4C9B-B7D9-33EFB7FD3CF1}"/>
              </a:ext>
            </a:extLst>
          </p:cNvPr>
          <p:cNvCxnSpPr>
            <a:cxnSpLocks/>
          </p:cNvCxnSpPr>
          <p:nvPr/>
        </p:nvCxnSpPr>
        <p:spPr>
          <a:xfrm>
            <a:off x="2101124" y="1963467"/>
            <a:ext cx="25049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C89E29A1-73E9-4F62-AD1D-8E4E63D18967}"/>
              </a:ext>
            </a:extLst>
          </p:cNvPr>
          <p:cNvCxnSpPr>
            <a:cxnSpLocks/>
          </p:cNvCxnSpPr>
          <p:nvPr/>
        </p:nvCxnSpPr>
        <p:spPr>
          <a:xfrm>
            <a:off x="3081214" y="1963467"/>
            <a:ext cx="25049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E6C756A9-5A1F-4D79-840E-31E7DD12E3E7}"/>
              </a:ext>
            </a:extLst>
          </p:cNvPr>
          <p:cNvCxnSpPr>
            <a:cxnSpLocks/>
          </p:cNvCxnSpPr>
          <p:nvPr/>
        </p:nvCxnSpPr>
        <p:spPr>
          <a:xfrm>
            <a:off x="4061304" y="1963467"/>
            <a:ext cx="25049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EEBC2A8C-020E-4EB1-B7C0-CF9F9D2A1A05}"/>
              </a:ext>
            </a:extLst>
          </p:cNvPr>
          <p:cNvCxnSpPr>
            <a:cxnSpLocks/>
            <a:endCxn id="12" idx="1"/>
          </p:cNvCxnSpPr>
          <p:nvPr/>
        </p:nvCxnSpPr>
        <p:spPr>
          <a:xfrm>
            <a:off x="5041394" y="1963467"/>
            <a:ext cx="240312" cy="122251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80D65EA4-FD70-440B-AF2A-CF53C6B8B1A1}"/>
              </a:ext>
            </a:extLst>
          </p:cNvPr>
          <p:cNvCxnSpPr>
            <a:cxnSpLocks/>
          </p:cNvCxnSpPr>
          <p:nvPr/>
        </p:nvCxnSpPr>
        <p:spPr>
          <a:xfrm>
            <a:off x="6011300" y="3185979"/>
            <a:ext cx="25049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D8FB12CD-C6E8-4FA4-9A17-FD0D2B17927C}"/>
              </a:ext>
            </a:extLst>
          </p:cNvPr>
          <p:cNvSpPr/>
          <p:nvPr/>
        </p:nvSpPr>
        <p:spPr>
          <a:xfrm>
            <a:off x="244369" y="1202664"/>
            <a:ext cx="8070922" cy="11253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406F776B-2381-4799-9EA9-C6B778B11E10}"/>
              </a:ext>
            </a:extLst>
          </p:cNvPr>
          <p:cNvCxnSpPr>
            <a:cxnSpLocks/>
          </p:cNvCxnSpPr>
          <p:nvPr/>
        </p:nvCxnSpPr>
        <p:spPr>
          <a:xfrm>
            <a:off x="244369" y="1557006"/>
            <a:ext cx="8070319"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16E836AE-13F9-45D1-9A8D-26E0DBB2500B}"/>
              </a:ext>
            </a:extLst>
          </p:cNvPr>
          <p:cNvSpPr txBox="1"/>
          <p:nvPr/>
        </p:nvSpPr>
        <p:spPr>
          <a:xfrm>
            <a:off x="2980541" y="1182976"/>
            <a:ext cx="2662518" cy="369332"/>
          </a:xfrm>
          <a:prstGeom prst="rect">
            <a:avLst/>
          </a:prstGeom>
          <a:noFill/>
        </p:spPr>
        <p:txBody>
          <a:bodyPr wrap="square" rtlCol="0">
            <a:spAutoFit/>
          </a:bodyPr>
          <a:lstStyle/>
          <a:p>
            <a:pPr algn="ctr"/>
            <a:r>
              <a:rPr kumimoji="1" lang="en-US" altLang="ja-JP" dirty="0"/>
              <a:t>master</a:t>
            </a:r>
            <a:endParaRPr kumimoji="1" lang="ja-JP" altLang="en-US" dirty="0"/>
          </a:p>
        </p:txBody>
      </p:sp>
      <p:sp>
        <p:nvSpPr>
          <p:cNvPr id="26" name="正方形/長方形 25">
            <a:extLst>
              <a:ext uri="{FF2B5EF4-FFF2-40B4-BE49-F238E27FC236}">
                <a16:creationId xmlns:a16="http://schemas.microsoft.com/office/drawing/2014/main" id="{471B8E9A-F40D-4157-9D92-C75898600334}"/>
              </a:ext>
            </a:extLst>
          </p:cNvPr>
          <p:cNvSpPr/>
          <p:nvPr/>
        </p:nvSpPr>
        <p:spPr>
          <a:xfrm>
            <a:off x="5103363" y="2468346"/>
            <a:ext cx="2035097" cy="112530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a:extLst>
              <a:ext uri="{FF2B5EF4-FFF2-40B4-BE49-F238E27FC236}">
                <a16:creationId xmlns:a16="http://schemas.microsoft.com/office/drawing/2014/main" id="{2C7A09B8-17C6-4021-AC77-9020CB820CE8}"/>
              </a:ext>
            </a:extLst>
          </p:cNvPr>
          <p:cNvCxnSpPr>
            <a:cxnSpLocks/>
          </p:cNvCxnSpPr>
          <p:nvPr/>
        </p:nvCxnSpPr>
        <p:spPr>
          <a:xfrm>
            <a:off x="5103363" y="2822688"/>
            <a:ext cx="2035097"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9D044134-691C-4B60-BA79-BB3F179F31D9}"/>
              </a:ext>
            </a:extLst>
          </p:cNvPr>
          <p:cNvSpPr txBox="1"/>
          <p:nvPr/>
        </p:nvSpPr>
        <p:spPr>
          <a:xfrm>
            <a:off x="4721293" y="2448658"/>
            <a:ext cx="2662518" cy="369332"/>
          </a:xfrm>
          <a:prstGeom prst="rect">
            <a:avLst/>
          </a:prstGeom>
          <a:noFill/>
          <a:ln>
            <a:noFill/>
          </a:ln>
        </p:spPr>
        <p:txBody>
          <a:bodyPr wrap="square" rtlCol="0">
            <a:spAutoFit/>
          </a:bodyPr>
          <a:lstStyle/>
          <a:p>
            <a:pPr algn="ctr"/>
            <a:r>
              <a:rPr kumimoji="1" lang="en-US" altLang="ja-JP" dirty="0"/>
              <a:t>develop</a:t>
            </a:r>
            <a:endParaRPr kumimoji="1" lang="ja-JP" altLang="en-US" dirty="0"/>
          </a:p>
        </p:txBody>
      </p:sp>
      <p:sp>
        <p:nvSpPr>
          <p:cNvPr id="29" name="四角形: 角を丸くする 28">
            <a:extLst>
              <a:ext uri="{FF2B5EF4-FFF2-40B4-BE49-F238E27FC236}">
                <a16:creationId xmlns:a16="http://schemas.microsoft.com/office/drawing/2014/main" id="{43380441-95AC-4C2A-8293-63308BB7A1D6}"/>
              </a:ext>
            </a:extLst>
          </p:cNvPr>
          <p:cNvSpPr/>
          <p:nvPr/>
        </p:nvSpPr>
        <p:spPr>
          <a:xfrm>
            <a:off x="7203460" y="1711027"/>
            <a:ext cx="729594" cy="5048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d94</a:t>
            </a:r>
            <a:endParaRPr kumimoji="1" lang="ja-JP" altLang="en-US" dirty="0">
              <a:solidFill>
                <a:schemeClr val="tx1"/>
              </a:solidFill>
            </a:endParaRPr>
          </a:p>
        </p:txBody>
      </p:sp>
      <p:cxnSp>
        <p:nvCxnSpPr>
          <p:cNvPr id="30" name="直線矢印コネクタ 29">
            <a:extLst>
              <a:ext uri="{FF2B5EF4-FFF2-40B4-BE49-F238E27FC236}">
                <a16:creationId xmlns:a16="http://schemas.microsoft.com/office/drawing/2014/main" id="{093523D6-70BB-447E-8F12-70D8B3BBD7E1}"/>
              </a:ext>
            </a:extLst>
          </p:cNvPr>
          <p:cNvCxnSpPr>
            <a:cxnSpLocks/>
          </p:cNvCxnSpPr>
          <p:nvPr/>
        </p:nvCxnSpPr>
        <p:spPr>
          <a:xfrm>
            <a:off x="5041394" y="1963467"/>
            <a:ext cx="216206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7FB845B9-129E-4253-B79F-DBA58584C900}"/>
              </a:ext>
            </a:extLst>
          </p:cNvPr>
          <p:cNvCxnSpPr>
            <a:cxnSpLocks/>
            <a:stCxn id="13" idx="3"/>
          </p:cNvCxnSpPr>
          <p:nvPr/>
        </p:nvCxnSpPr>
        <p:spPr>
          <a:xfrm flipV="1">
            <a:off x="6991390" y="1963469"/>
            <a:ext cx="212070" cy="122251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四角形: 角を丸くする 43">
            <a:extLst>
              <a:ext uri="{FF2B5EF4-FFF2-40B4-BE49-F238E27FC236}">
                <a16:creationId xmlns:a16="http://schemas.microsoft.com/office/drawing/2014/main" id="{9901397A-4B12-4DAD-BA31-4C221F1DD31F}"/>
              </a:ext>
            </a:extLst>
          </p:cNvPr>
          <p:cNvSpPr/>
          <p:nvPr/>
        </p:nvSpPr>
        <p:spPr>
          <a:xfrm>
            <a:off x="391440" y="4354455"/>
            <a:ext cx="729594" cy="5048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d17</a:t>
            </a:r>
            <a:endParaRPr kumimoji="1" lang="ja-JP" altLang="en-US" dirty="0">
              <a:solidFill>
                <a:schemeClr val="tx1"/>
              </a:solidFill>
            </a:endParaRPr>
          </a:p>
        </p:txBody>
      </p:sp>
      <p:sp>
        <p:nvSpPr>
          <p:cNvPr id="45" name="四角形: 角を丸くする 44">
            <a:extLst>
              <a:ext uri="{FF2B5EF4-FFF2-40B4-BE49-F238E27FC236}">
                <a16:creationId xmlns:a16="http://schemas.microsoft.com/office/drawing/2014/main" id="{E45EE248-8694-451A-8BE6-841C3AAAA9E2}"/>
              </a:ext>
            </a:extLst>
          </p:cNvPr>
          <p:cNvSpPr/>
          <p:nvPr/>
        </p:nvSpPr>
        <p:spPr>
          <a:xfrm>
            <a:off x="1371530" y="4354455"/>
            <a:ext cx="729594" cy="5048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8f7</a:t>
            </a:r>
            <a:endParaRPr kumimoji="1" lang="ja-JP" altLang="en-US" dirty="0">
              <a:solidFill>
                <a:schemeClr val="tx1"/>
              </a:solidFill>
            </a:endParaRPr>
          </a:p>
        </p:txBody>
      </p:sp>
      <p:sp>
        <p:nvSpPr>
          <p:cNvPr id="46" name="四角形: 角を丸くする 45">
            <a:extLst>
              <a:ext uri="{FF2B5EF4-FFF2-40B4-BE49-F238E27FC236}">
                <a16:creationId xmlns:a16="http://schemas.microsoft.com/office/drawing/2014/main" id="{DF15D196-8F0A-43A3-A3D6-A02C31155AE2}"/>
              </a:ext>
            </a:extLst>
          </p:cNvPr>
          <p:cNvSpPr/>
          <p:nvPr/>
        </p:nvSpPr>
        <p:spPr>
          <a:xfrm>
            <a:off x="2351620" y="4354455"/>
            <a:ext cx="729594" cy="5048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8f1</a:t>
            </a:r>
            <a:endParaRPr kumimoji="1" lang="ja-JP" altLang="en-US" dirty="0">
              <a:solidFill>
                <a:schemeClr val="tx1"/>
              </a:solidFill>
            </a:endParaRPr>
          </a:p>
        </p:txBody>
      </p:sp>
      <p:sp>
        <p:nvSpPr>
          <p:cNvPr id="47" name="四角形: 角を丸くする 46">
            <a:extLst>
              <a:ext uri="{FF2B5EF4-FFF2-40B4-BE49-F238E27FC236}">
                <a16:creationId xmlns:a16="http://schemas.microsoft.com/office/drawing/2014/main" id="{F3F26075-28DA-48E0-8EEB-B68DA0C93B86}"/>
              </a:ext>
            </a:extLst>
          </p:cNvPr>
          <p:cNvSpPr/>
          <p:nvPr/>
        </p:nvSpPr>
        <p:spPr>
          <a:xfrm>
            <a:off x="3331710" y="4354455"/>
            <a:ext cx="729594" cy="5048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8fb</a:t>
            </a:r>
            <a:endParaRPr kumimoji="1" lang="ja-JP" altLang="en-US" dirty="0">
              <a:solidFill>
                <a:schemeClr val="tx1"/>
              </a:solidFill>
            </a:endParaRPr>
          </a:p>
        </p:txBody>
      </p:sp>
      <p:sp>
        <p:nvSpPr>
          <p:cNvPr id="48" name="四角形: 角を丸くする 47">
            <a:extLst>
              <a:ext uri="{FF2B5EF4-FFF2-40B4-BE49-F238E27FC236}">
                <a16:creationId xmlns:a16="http://schemas.microsoft.com/office/drawing/2014/main" id="{A80673F7-6B4F-4AA3-9AA0-E9D791C5FAD7}"/>
              </a:ext>
            </a:extLst>
          </p:cNvPr>
          <p:cNvSpPr/>
          <p:nvPr/>
        </p:nvSpPr>
        <p:spPr>
          <a:xfrm>
            <a:off x="4311800" y="4354455"/>
            <a:ext cx="729594" cy="5048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a:solidFill>
                  <a:schemeClr val="tx1"/>
                </a:solidFill>
              </a:rPr>
              <a:t>ecc</a:t>
            </a:r>
            <a:endParaRPr kumimoji="1" lang="ja-JP" altLang="en-US" dirty="0">
              <a:solidFill>
                <a:schemeClr val="tx1"/>
              </a:solidFill>
            </a:endParaRPr>
          </a:p>
        </p:txBody>
      </p:sp>
      <p:sp>
        <p:nvSpPr>
          <p:cNvPr id="49" name="四角形: 角を丸くする 48">
            <a:extLst>
              <a:ext uri="{FF2B5EF4-FFF2-40B4-BE49-F238E27FC236}">
                <a16:creationId xmlns:a16="http://schemas.microsoft.com/office/drawing/2014/main" id="{D45B2FF0-F28D-4242-977B-29347DE086CC}"/>
              </a:ext>
            </a:extLst>
          </p:cNvPr>
          <p:cNvSpPr/>
          <p:nvPr/>
        </p:nvSpPr>
        <p:spPr>
          <a:xfrm>
            <a:off x="5281706" y="5576967"/>
            <a:ext cx="729594" cy="5048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f8a</a:t>
            </a:r>
            <a:endParaRPr kumimoji="1" lang="ja-JP" altLang="en-US" dirty="0">
              <a:solidFill>
                <a:schemeClr val="tx1"/>
              </a:solidFill>
            </a:endParaRPr>
          </a:p>
        </p:txBody>
      </p:sp>
      <p:sp>
        <p:nvSpPr>
          <p:cNvPr id="50" name="四角形: 角を丸くする 49">
            <a:extLst>
              <a:ext uri="{FF2B5EF4-FFF2-40B4-BE49-F238E27FC236}">
                <a16:creationId xmlns:a16="http://schemas.microsoft.com/office/drawing/2014/main" id="{8845C165-015D-4B9B-BD69-EE926F34B729}"/>
              </a:ext>
            </a:extLst>
          </p:cNvPr>
          <p:cNvSpPr/>
          <p:nvPr/>
        </p:nvSpPr>
        <p:spPr>
          <a:xfrm>
            <a:off x="6261796" y="5576967"/>
            <a:ext cx="729594" cy="5048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70a</a:t>
            </a:r>
            <a:endParaRPr kumimoji="1" lang="ja-JP" altLang="en-US" dirty="0">
              <a:solidFill>
                <a:schemeClr val="tx1"/>
              </a:solidFill>
            </a:endParaRPr>
          </a:p>
        </p:txBody>
      </p:sp>
      <p:cxnSp>
        <p:nvCxnSpPr>
          <p:cNvPr id="51" name="直線矢印コネクタ 50">
            <a:extLst>
              <a:ext uri="{FF2B5EF4-FFF2-40B4-BE49-F238E27FC236}">
                <a16:creationId xmlns:a16="http://schemas.microsoft.com/office/drawing/2014/main" id="{DCA4A465-192C-48CF-9B59-B178E52A246A}"/>
              </a:ext>
            </a:extLst>
          </p:cNvPr>
          <p:cNvCxnSpPr>
            <a:cxnSpLocks/>
          </p:cNvCxnSpPr>
          <p:nvPr/>
        </p:nvCxnSpPr>
        <p:spPr>
          <a:xfrm>
            <a:off x="1121034" y="4606895"/>
            <a:ext cx="25049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915B5E13-3639-4953-99B0-6EACDE08D04C}"/>
              </a:ext>
            </a:extLst>
          </p:cNvPr>
          <p:cNvCxnSpPr>
            <a:cxnSpLocks/>
          </p:cNvCxnSpPr>
          <p:nvPr/>
        </p:nvCxnSpPr>
        <p:spPr>
          <a:xfrm>
            <a:off x="2101124" y="4606895"/>
            <a:ext cx="25049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7308A884-715A-4BC7-A0A0-2708A8867F35}"/>
              </a:ext>
            </a:extLst>
          </p:cNvPr>
          <p:cNvCxnSpPr>
            <a:cxnSpLocks/>
          </p:cNvCxnSpPr>
          <p:nvPr/>
        </p:nvCxnSpPr>
        <p:spPr>
          <a:xfrm>
            <a:off x="3081214" y="4606895"/>
            <a:ext cx="25049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BD3513F9-4580-44ED-ACCA-0E369F3E2BA9}"/>
              </a:ext>
            </a:extLst>
          </p:cNvPr>
          <p:cNvCxnSpPr>
            <a:cxnSpLocks/>
          </p:cNvCxnSpPr>
          <p:nvPr/>
        </p:nvCxnSpPr>
        <p:spPr>
          <a:xfrm>
            <a:off x="4061304" y="4606895"/>
            <a:ext cx="25049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7D75E8EB-7FAE-4CE4-BD1A-385E12170CBE}"/>
              </a:ext>
            </a:extLst>
          </p:cNvPr>
          <p:cNvCxnSpPr>
            <a:cxnSpLocks/>
            <a:endCxn id="49" idx="1"/>
          </p:cNvCxnSpPr>
          <p:nvPr/>
        </p:nvCxnSpPr>
        <p:spPr>
          <a:xfrm>
            <a:off x="5041394" y="4606895"/>
            <a:ext cx="240312" cy="122251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a:extLst>
              <a:ext uri="{FF2B5EF4-FFF2-40B4-BE49-F238E27FC236}">
                <a16:creationId xmlns:a16="http://schemas.microsoft.com/office/drawing/2014/main" id="{8A7376E8-7583-4C0C-9533-F3DD673DB70A}"/>
              </a:ext>
            </a:extLst>
          </p:cNvPr>
          <p:cNvCxnSpPr>
            <a:cxnSpLocks/>
          </p:cNvCxnSpPr>
          <p:nvPr/>
        </p:nvCxnSpPr>
        <p:spPr>
          <a:xfrm>
            <a:off x="6011300" y="5829407"/>
            <a:ext cx="25049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正方形/長方形 56">
            <a:extLst>
              <a:ext uri="{FF2B5EF4-FFF2-40B4-BE49-F238E27FC236}">
                <a16:creationId xmlns:a16="http://schemas.microsoft.com/office/drawing/2014/main" id="{AE65843A-7C7D-43D8-A63F-99E9174CCCD8}"/>
              </a:ext>
            </a:extLst>
          </p:cNvPr>
          <p:cNvSpPr/>
          <p:nvPr/>
        </p:nvSpPr>
        <p:spPr>
          <a:xfrm>
            <a:off x="244369" y="3846092"/>
            <a:ext cx="8070922" cy="11253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8" name="直線コネクタ 57">
            <a:extLst>
              <a:ext uri="{FF2B5EF4-FFF2-40B4-BE49-F238E27FC236}">
                <a16:creationId xmlns:a16="http://schemas.microsoft.com/office/drawing/2014/main" id="{4DABB68B-9F92-4BEC-A96D-C34B33BD0AC8}"/>
              </a:ext>
            </a:extLst>
          </p:cNvPr>
          <p:cNvCxnSpPr>
            <a:cxnSpLocks/>
          </p:cNvCxnSpPr>
          <p:nvPr/>
        </p:nvCxnSpPr>
        <p:spPr>
          <a:xfrm>
            <a:off x="244369" y="4200434"/>
            <a:ext cx="8070319"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テキスト ボックス 58">
            <a:extLst>
              <a:ext uri="{FF2B5EF4-FFF2-40B4-BE49-F238E27FC236}">
                <a16:creationId xmlns:a16="http://schemas.microsoft.com/office/drawing/2014/main" id="{919C4C9F-BB87-4B19-B529-7C32E19ED2D6}"/>
              </a:ext>
            </a:extLst>
          </p:cNvPr>
          <p:cNvSpPr txBox="1"/>
          <p:nvPr/>
        </p:nvSpPr>
        <p:spPr>
          <a:xfrm>
            <a:off x="2980541" y="3826404"/>
            <a:ext cx="2662518" cy="369332"/>
          </a:xfrm>
          <a:prstGeom prst="rect">
            <a:avLst/>
          </a:prstGeom>
          <a:noFill/>
        </p:spPr>
        <p:txBody>
          <a:bodyPr wrap="square" rtlCol="0">
            <a:spAutoFit/>
          </a:bodyPr>
          <a:lstStyle/>
          <a:p>
            <a:pPr algn="ctr"/>
            <a:r>
              <a:rPr kumimoji="1" lang="en-US" altLang="ja-JP" dirty="0"/>
              <a:t>master</a:t>
            </a:r>
            <a:endParaRPr kumimoji="1" lang="ja-JP" altLang="en-US" dirty="0"/>
          </a:p>
        </p:txBody>
      </p:sp>
      <p:sp>
        <p:nvSpPr>
          <p:cNvPr id="60" name="正方形/長方形 59">
            <a:extLst>
              <a:ext uri="{FF2B5EF4-FFF2-40B4-BE49-F238E27FC236}">
                <a16:creationId xmlns:a16="http://schemas.microsoft.com/office/drawing/2014/main" id="{8929C1B4-F844-4B3C-8394-B1E25F412C3C}"/>
              </a:ext>
            </a:extLst>
          </p:cNvPr>
          <p:cNvSpPr/>
          <p:nvPr/>
        </p:nvSpPr>
        <p:spPr>
          <a:xfrm>
            <a:off x="5103363" y="5111774"/>
            <a:ext cx="3934312" cy="112530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コネクタ 60">
            <a:extLst>
              <a:ext uri="{FF2B5EF4-FFF2-40B4-BE49-F238E27FC236}">
                <a16:creationId xmlns:a16="http://schemas.microsoft.com/office/drawing/2014/main" id="{60C8FB8B-A5C4-49E3-B2C7-AA22F8CE171E}"/>
              </a:ext>
            </a:extLst>
          </p:cNvPr>
          <p:cNvCxnSpPr>
            <a:cxnSpLocks/>
          </p:cNvCxnSpPr>
          <p:nvPr/>
        </p:nvCxnSpPr>
        <p:spPr>
          <a:xfrm>
            <a:off x="5103363" y="5466116"/>
            <a:ext cx="393431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5E88E2FA-CD70-4DC5-A2FF-9052F5A3F312}"/>
              </a:ext>
            </a:extLst>
          </p:cNvPr>
          <p:cNvSpPr txBox="1"/>
          <p:nvPr/>
        </p:nvSpPr>
        <p:spPr>
          <a:xfrm>
            <a:off x="5243829" y="5096784"/>
            <a:ext cx="1617446" cy="369332"/>
          </a:xfrm>
          <a:prstGeom prst="rect">
            <a:avLst/>
          </a:prstGeom>
          <a:noFill/>
          <a:ln>
            <a:noFill/>
          </a:ln>
        </p:spPr>
        <p:txBody>
          <a:bodyPr wrap="square" rtlCol="0">
            <a:spAutoFit/>
          </a:bodyPr>
          <a:lstStyle/>
          <a:p>
            <a:pPr algn="ctr"/>
            <a:r>
              <a:rPr kumimoji="1" lang="en-US" altLang="ja-JP" dirty="0"/>
              <a:t>develop</a:t>
            </a:r>
            <a:endParaRPr kumimoji="1" lang="ja-JP" altLang="en-US" dirty="0"/>
          </a:p>
        </p:txBody>
      </p:sp>
      <p:sp>
        <p:nvSpPr>
          <p:cNvPr id="63" name="四角形: 角を丸くする 62">
            <a:extLst>
              <a:ext uri="{FF2B5EF4-FFF2-40B4-BE49-F238E27FC236}">
                <a16:creationId xmlns:a16="http://schemas.microsoft.com/office/drawing/2014/main" id="{0137A1B3-2B54-421A-A59D-8CBE4EEBEF5A}"/>
              </a:ext>
            </a:extLst>
          </p:cNvPr>
          <p:cNvSpPr/>
          <p:nvPr/>
        </p:nvSpPr>
        <p:spPr>
          <a:xfrm>
            <a:off x="7203460" y="4354455"/>
            <a:ext cx="729594" cy="5048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d94</a:t>
            </a:r>
            <a:endParaRPr kumimoji="1" lang="ja-JP" altLang="en-US" dirty="0">
              <a:solidFill>
                <a:schemeClr val="tx1"/>
              </a:solidFill>
            </a:endParaRPr>
          </a:p>
        </p:txBody>
      </p:sp>
      <p:cxnSp>
        <p:nvCxnSpPr>
          <p:cNvPr id="64" name="直線矢印コネクタ 63">
            <a:extLst>
              <a:ext uri="{FF2B5EF4-FFF2-40B4-BE49-F238E27FC236}">
                <a16:creationId xmlns:a16="http://schemas.microsoft.com/office/drawing/2014/main" id="{0306DB51-63A8-46FD-B904-94D625905EFA}"/>
              </a:ext>
            </a:extLst>
          </p:cNvPr>
          <p:cNvCxnSpPr>
            <a:cxnSpLocks/>
          </p:cNvCxnSpPr>
          <p:nvPr/>
        </p:nvCxnSpPr>
        <p:spPr>
          <a:xfrm>
            <a:off x="5041394" y="4606895"/>
            <a:ext cx="216206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4EBFB200-B0EF-4EEB-8AF3-1DB5D77EC7B3}"/>
              </a:ext>
            </a:extLst>
          </p:cNvPr>
          <p:cNvCxnSpPr>
            <a:cxnSpLocks/>
            <a:stCxn id="50" idx="3"/>
          </p:cNvCxnSpPr>
          <p:nvPr/>
        </p:nvCxnSpPr>
        <p:spPr>
          <a:xfrm flipV="1">
            <a:off x="6991390" y="4606897"/>
            <a:ext cx="212071" cy="122251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四角形: 角を丸くする 73">
            <a:extLst>
              <a:ext uri="{FF2B5EF4-FFF2-40B4-BE49-F238E27FC236}">
                <a16:creationId xmlns:a16="http://schemas.microsoft.com/office/drawing/2014/main" id="{4A956981-5B31-4B53-B440-3393050AABBD}"/>
              </a:ext>
            </a:extLst>
          </p:cNvPr>
          <p:cNvSpPr/>
          <p:nvPr/>
        </p:nvSpPr>
        <p:spPr>
          <a:xfrm>
            <a:off x="8183551" y="5576967"/>
            <a:ext cx="729594" cy="5048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new</a:t>
            </a:r>
            <a:endParaRPr kumimoji="1" lang="ja-JP" altLang="en-US" dirty="0">
              <a:solidFill>
                <a:schemeClr val="tx1"/>
              </a:solidFill>
            </a:endParaRPr>
          </a:p>
        </p:txBody>
      </p:sp>
      <p:cxnSp>
        <p:nvCxnSpPr>
          <p:cNvPr id="75" name="直線矢印コネクタ 74">
            <a:extLst>
              <a:ext uri="{FF2B5EF4-FFF2-40B4-BE49-F238E27FC236}">
                <a16:creationId xmlns:a16="http://schemas.microsoft.com/office/drawing/2014/main" id="{5AE00342-A398-4B4C-8135-C1F923C3FDBF}"/>
              </a:ext>
            </a:extLst>
          </p:cNvPr>
          <p:cNvCxnSpPr>
            <a:cxnSpLocks/>
            <a:stCxn id="63" idx="3"/>
            <a:endCxn id="74" idx="1"/>
          </p:cNvCxnSpPr>
          <p:nvPr/>
        </p:nvCxnSpPr>
        <p:spPr>
          <a:xfrm>
            <a:off x="7933054" y="4606895"/>
            <a:ext cx="250497" cy="122251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07003F10-2298-47FA-8072-96084EF2A56F}"/>
              </a:ext>
            </a:extLst>
          </p:cNvPr>
          <p:cNvCxnSpPr/>
          <p:nvPr/>
        </p:nvCxnSpPr>
        <p:spPr>
          <a:xfrm>
            <a:off x="53162" y="3710763"/>
            <a:ext cx="9037675" cy="0"/>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84" name="テキスト ボックス 83">
            <a:extLst>
              <a:ext uri="{FF2B5EF4-FFF2-40B4-BE49-F238E27FC236}">
                <a16:creationId xmlns:a16="http://schemas.microsoft.com/office/drawing/2014/main" id="{A1565DCB-A34F-4C09-90BB-4FE9D2BE1021}"/>
              </a:ext>
            </a:extLst>
          </p:cNvPr>
          <p:cNvSpPr txBox="1"/>
          <p:nvPr/>
        </p:nvSpPr>
        <p:spPr>
          <a:xfrm>
            <a:off x="1010093" y="2933538"/>
            <a:ext cx="2321617" cy="523220"/>
          </a:xfrm>
          <a:prstGeom prst="rect">
            <a:avLst/>
          </a:prstGeom>
          <a:noFill/>
        </p:spPr>
        <p:txBody>
          <a:bodyPr wrap="square" rtlCol="0">
            <a:spAutoFit/>
          </a:bodyPr>
          <a:lstStyle/>
          <a:p>
            <a:pPr algn="ctr"/>
            <a:r>
              <a:rPr kumimoji="1" lang="en-US" altLang="ja-JP" sz="2800" dirty="0"/>
              <a:t>rebase</a:t>
            </a:r>
            <a:r>
              <a:rPr kumimoji="1" lang="ja-JP" altLang="en-US" sz="2800" dirty="0"/>
              <a:t>前</a:t>
            </a:r>
          </a:p>
        </p:txBody>
      </p:sp>
      <p:sp>
        <p:nvSpPr>
          <p:cNvPr id="85" name="テキスト ボックス 84">
            <a:extLst>
              <a:ext uri="{FF2B5EF4-FFF2-40B4-BE49-F238E27FC236}">
                <a16:creationId xmlns:a16="http://schemas.microsoft.com/office/drawing/2014/main" id="{CBE5895B-F639-488A-B2FC-577FA1812B98}"/>
              </a:ext>
            </a:extLst>
          </p:cNvPr>
          <p:cNvSpPr txBox="1"/>
          <p:nvPr/>
        </p:nvSpPr>
        <p:spPr>
          <a:xfrm>
            <a:off x="1010093" y="5771854"/>
            <a:ext cx="2321617" cy="523220"/>
          </a:xfrm>
          <a:prstGeom prst="rect">
            <a:avLst/>
          </a:prstGeom>
          <a:noFill/>
        </p:spPr>
        <p:txBody>
          <a:bodyPr wrap="square" rtlCol="0">
            <a:spAutoFit/>
          </a:bodyPr>
          <a:lstStyle/>
          <a:p>
            <a:pPr algn="ctr"/>
            <a:r>
              <a:rPr kumimoji="1" lang="en-US" altLang="ja-JP" sz="2800" dirty="0"/>
              <a:t>rebase</a:t>
            </a:r>
            <a:r>
              <a:rPr kumimoji="1" lang="ja-JP" altLang="en-US" sz="2800" dirty="0"/>
              <a:t>後</a:t>
            </a:r>
          </a:p>
        </p:txBody>
      </p:sp>
      <p:sp>
        <p:nvSpPr>
          <p:cNvPr id="86" name="吹き出し: 四角形 85">
            <a:extLst>
              <a:ext uri="{FF2B5EF4-FFF2-40B4-BE49-F238E27FC236}">
                <a16:creationId xmlns:a16="http://schemas.microsoft.com/office/drawing/2014/main" id="{CB1BBB69-E0F1-4E4E-8EBD-4F865F793CB9}"/>
              </a:ext>
            </a:extLst>
          </p:cNvPr>
          <p:cNvSpPr/>
          <p:nvPr/>
        </p:nvSpPr>
        <p:spPr>
          <a:xfrm>
            <a:off x="7603240" y="3069590"/>
            <a:ext cx="1434436" cy="1125285"/>
          </a:xfrm>
          <a:prstGeom prst="wedgeRectCallout">
            <a:avLst>
              <a:gd name="adj1" fmla="val -24817"/>
              <a:gd name="adj2" fmla="val 804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起点が</a:t>
            </a:r>
            <a:br>
              <a:rPr kumimoji="1" lang="en-US" altLang="ja-JP" dirty="0">
                <a:solidFill>
                  <a:schemeClr val="tx1"/>
                </a:solidFill>
              </a:rPr>
            </a:br>
            <a:r>
              <a:rPr kumimoji="1" lang="ja-JP" altLang="en-US" dirty="0">
                <a:solidFill>
                  <a:schemeClr val="tx1"/>
                </a:solidFill>
              </a:rPr>
              <a:t>変わった</a:t>
            </a:r>
          </a:p>
        </p:txBody>
      </p:sp>
    </p:spTree>
    <p:extLst>
      <p:ext uri="{BB962C8B-B14F-4D97-AF65-F5344CB8AC3E}">
        <p14:creationId xmlns:p14="http://schemas.microsoft.com/office/powerpoint/2010/main" val="2649318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1BCF29-CA35-41B8-BFBD-79D0F2D73098}"/>
              </a:ext>
            </a:extLst>
          </p:cNvPr>
          <p:cNvSpPr>
            <a:spLocks noGrp="1"/>
          </p:cNvSpPr>
          <p:nvPr>
            <p:ph type="title"/>
          </p:nvPr>
        </p:nvSpPr>
        <p:spPr/>
        <p:txBody>
          <a:bodyPr/>
          <a:lstStyle/>
          <a:p>
            <a:r>
              <a:rPr kumimoji="1" lang="ja-JP" altLang="en-US" dirty="0"/>
              <a:t>バージョン管理（ツール）って必要？</a:t>
            </a:r>
          </a:p>
        </p:txBody>
      </p:sp>
      <p:sp>
        <p:nvSpPr>
          <p:cNvPr id="3" name="コンテンツ プレースホルダー 2">
            <a:extLst>
              <a:ext uri="{FF2B5EF4-FFF2-40B4-BE49-F238E27FC236}">
                <a16:creationId xmlns:a16="http://schemas.microsoft.com/office/drawing/2014/main" id="{AD4AE3BF-433F-49C3-ACFB-15BE86487486}"/>
              </a:ext>
            </a:extLst>
          </p:cNvPr>
          <p:cNvSpPr>
            <a:spLocks noGrp="1"/>
          </p:cNvSpPr>
          <p:nvPr>
            <p:ph idx="1"/>
          </p:nvPr>
        </p:nvSpPr>
        <p:spPr>
          <a:xfrm>
            <a:off x="127593" y="1318018"/>
            <a:ext cx="8910082" cy="5249037"/>
          </a:xfrm>
        </p:spPr>
        <p:txBody>
          <a:bodyPr>
            <a:normAutofit lnSpcReduction="10000"/>
          </a:bodyPr>
          <a:lstStyle/>
          <a:p>
            <a:pPr>
              <a:spcAft>
                <a:spcPts val="1200"/>
              </a:spcAft>
            </a:pPr>
            <a:r>
              <a:rPr kumimoji="1" lang="ja-JP" altLang="en-US" dirty="0"/>
              <a:t>開発物は時々刻々と変更が加えられていく</a:t>
            </a:r>
            <a:endParaRPr kumimoji="1" lang="en-US" altLang="ja-JP" dirty="0"/>
          </a:p>
          <a:p>
            <a:pPr lvl="1">
              <a:spcAft>
                <a:spcPts val="1200"/>
              </a:spcAft>
            </a:pPr>
            <a:r>
              <a:rPr kumimoji="1" lang="ja-JP" altLang="en-US" dirty="0"/>
              <a:t>機能の追加や変更</a:t>
            </a:r>
            <a:endParaRPr kumimoji="1" lang="en-US" altLang="ja-JP" dirty="0"/>
          </a:p>
          <a:p>
            <a:pPr lvl="1">
              <a:spcAft>
                <a:spcPts val="1200"/>
              </a:spcAft>
            </a:pPr>
            <a:r>
              <a:rPr kumimoji="1" lang="ja-JP" altLang="en-US" dirty="0"/>
              <a:t>バグの修正</a:t>
            </a:r>
            <a:endParaRPr kumimoji="1" lang="en-US" altLang="ja-JP" dirty="0"/>
          </a:p>
          <a:p>
            <a:pPr>
              <a:spcAft>
                <a:spcPts val="1200"/>
              </a:spcAft>
            </a:pPr>
            <a:r>
              <a:rPr kumimoji="1" lang="ja-JP" altLang="en-US" dirty="0"/>
              <a:t>バージョン管理をしないと</a:t>
            </a:r>
            <a:r>
              <a:rPr kumimoji="1" lang="en-US" altLang="ja-JP" dirty="0"/>
              <a:t>…</a:t>
            </a:r>
          </a:p>
          <a:p>
            <a:pPr lvl="1">
              <a:spcAft>
                <a:spcPts val="1200"/>
              </a:spcAft>
            </a:pPr>
            <a:r>
              <a:rPr lang="ja-JP" altLang="en-US" dirty="0"/>
              <a:t>昔の状態に戻れなくなる</a:t>
            </a:r>
            <a:endParaRPr lang="en-US" altLang="ja-JP" dirty="0"/>
          </a:p>
          <a:p>
            <a:pPr lvl="2">
              <a:spcAft>
                <a:spcPts val="1200"/>
              </a:spcAft>
            </a:pPr>
            <a:r>
              <a:rPr lang="ja-JP" altLang="en-US" dirty="0"/>
              <a:t>さっきまでは動いたのに！というときに</a:t>
            </a:r>
            <a:br>
              <a:rPr lang="en-US" altLang="ja-JP" dirty="0"/>
            </a:br>
            <a:r>
              <a:rPr lang="ja-JP" altLang="en-US" dirty="0"/>
              <a:t>どうしようもない</a:t>
            </a:r>
            <a:endParaRPr lang="en-US" altLang="ja-JP" dirty="0"/>
          </a:p>
          <a:p>
            <a:pPr>
              <a:spcAft>
                <a:spcPts val="1200"/>
              </a:spcAft>
            </a:pPr>
            <a:r>
              <a:rPr lang="ja-JP" altLang="en-US" dirty="0"/>
              <a:t>人力でバージョン管理する？</a:t>
            </a:r>
            <a:endParaRPr lang="en-US" altLang="ja-JP" dirty="0"/>
          </a:p>
          <a:p>
            <a:pPr lvl="1">
              <a:spcAft>
                <a:spcPts val="1200"/>
              </a:spcAft>
            </a:pPr>
            <a:r>
              <a:rPr lang="ja-JP" altLang="en-US" dirty="0"/>
              <a:t>各バージョンの関係を</a:t>
            </a:r>
            <a:br>
              <a:rPr lang="en-US" altLang="ja-JP" dirty="0"/>
            </a:br>
            <a:r>
              <a:rPr lang="ja-JP" altLang="en-US" dirty="0"/>
              <a:t>把握することが難しくなる</a:t>
            </a:r>
            <a:endParaRPr lang="en-US" altLang="ja-JP" dirty="0"/>
          </a:p>
          <a:p>
            <a:pPr lvl="1">
              <a:spcAft>
                <a:spcPts val="1200"/>
              </a:spcAft>
            </a:pPr>
            <a:r>
              <a:rPr lang="ja-JP" altLang="en-US" dirty="0"/>
              <a:t>プロジェクトが肥大化する</a:t>
            </a:r>
            <a:endParaRPr lang="en-US" altLang="ja-JP" dirty="0"/>
          </a:p>
        </p:txBody>
      </p:sp>
      <p:sp>
        <p:nvSpPr>
          <p:cNvPr id="4" name="日付プレースホルダー 3">
            <a:extLst>
              <a:ext uri="{FF2B5EF4-FFF2-40B4-BE49-F238E27FC236}">
                <a16:creationId xmlns:a16="http://schemas.microsoft.com/office/drawing/2014/main" id="{A29DD9B0-B5FA-4A56-BFF3-0A0DA818F790}"/>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6847EA1A-20F9-4A2A-A45A-088053D7DFB7}"/>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C87B2B8B-B653-438D-8C53-25C1EC9C1ADF}"/>
              </a:ext>
            </a:extLst>
          </p:cNvPr>
          <p:cNvSpPr>
            <a:spLocks noGrp="1"/>
          </p:cNvSpPr>
          <p:nvPr>
            <p:ph type="sldNum" sz="quarter" idx="4"/>
          </p:nvPr>
        </p:nvSpPr>
        <p:spPr/>
        <p:txBody>
          <a:bodyPr/>
          <a:lstStyle/>
          <a:p>
            <a:fld id="{BD84B515-6EF4-D642-B309-5ED90DAA2A6E}" type="slidenum">
              <a:rPr kumimoji="1" lang="ja-JP" altLang="en-US" smtClean="0"/>
              <a:t>7</a:t>
            </a:fld>
            <a:endParaRPr kumimoji="1" lang="ja-JP" altLang="en-US"/>
          </a:p>
        </p:txBody>
      </p:sp>
      <p:sp>
        <p:nvSpPr>
          <p:cNvPr id="8" name="テキスト ボックス 7">
            <a:extLst>
              <a:ext uri="{FF2B5EF4-FFF2-40B4-BE49-F238E27FC236}">
                <a16:creationId xmlns:a16="http://schemas.microsoft.com/office/drawing/2014/main" id="{B476067A-9944-4B11-B5A3-3AA6693C08F8}"/>
              </a:ext>
            </a:extLst>
          </p:cNvPr>
          <p:cNvSpPr txBox="1"/>
          <p:nvPr/>
        </p:nvSpPr>
        <p:spPr>
          <a:xfrm>
            <a:off x="5904982" y="6298587"/>
            <a:ext cx="2775742" cy="369332"/>
          </a:xfrm>
          <a:prstGeom prst="rect">
            <a:avLst/>
          </a:prstGeom>
          <a:noFill/>
        </p:spPr>
        <p:txBody>
          <a:bodyPr wrap="square" rtlCol="0">
            <a:spAutoFit/>
          </a:bodyPr>
          <a:lstStyle/>
          <a:p>
            <a:pPr algn="ctr"/>
            <a:r>
              <a:rPr lang="en-US" altLang="ja-JP" b="1" dirty="0"/>
              <a:t>Git</a:t>
            </a:r>
            <a:r>
              <a:rPr lang="ja-JP" altLang="en-US" b="1" dirty="0"/>
              <a:t>環境が無い人の嘆き</a:t>
            </a:r>
            <a:endParaRPr kumimoji="1" lang="ja-JP" altLang="en-US" b="1" dirty="0"/>
          </a:p>
        </p:txBody>
      </p:sp>
      <p:pic>
        <p:nvPicPr>
          <p:cNvPr id="11" name="図 10">
            <a:extLst>
              <a:ext uri="{FF2B5EF4-FFF2-40B4-BE49-F238E27FC236}">
                <a16:creationId xmlns:a16="http://schemas.microsoft.com/office/drawing/2014/main" id="{7466C97E-7A66-4DEA-A821-9C68F55F9B9B}"/>
              </a:ext>
            </a:extLst>
          </p:cNvPr>
          <p:cNvPicPr>
            <a:picLocks noChangeAspect="1"/>
          </p:cNvPicPr>
          <p:nvPr/>
        </p:nvPicPr>
        <p:blipFill>
          <a:blip r:embed="rId3"/>
          <a:stretch>
            <a:fillRect/>
          </a:stretch>
        </p:blipFill>
        <p:spPr>
          <a:xfrm>
            <a:off x="6474777" y="4662435"/>
            <a:ext cx="1636152" cy="1636152"/>
          </a:xfrm>
          <a:prstGeom prst="rect">
            <a:avLst/>
          </a:prstGeom>
        </p:spPr>
      </p:pic>
      <p:sp>
        <p:nvSpPr>
          <p:cNvPr id="12" name="思考の吹き出し: 雲形 11">
            <a:extLst>
              <a:ext uri="{FF2B5EF4-FFF2-40B4-BE49-F238E27FC236}">
                <a16:creationId xmlns:a16="http://schemas.microsoft.com/office/drawing/2014/main" id="{1F36D836-00A6-47CB-993E-6CA4B8DC15CA}"/>
              </a:ext>
            </a:extLst>
          </p:cNvPr>
          <p:cNvSpPr/>
          <p:nvPr/>
        </p:nvSpPr>
        <p:spPr>
          <a:xfrm>
            <a:off x="5167889" y="1600559"/>
            <a:ext cx="3848518" cy="2863780"/>
          </a:xfrm>
          <a:prstGeom prst="cloudCallout">
            <a:avLst>
              <a:gd name="adj1" fmla="val 1360"/>
              <a:gd name="adj2" fmla="val 51974"/>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7E878840-ECF1-4219-BCE1-928A894E0C67}"/>
              </a:ext>
            </a:extLst>
          </p:cNvPr>
          <p:cNvSpPr txBox="1"/>
          <p:nvPr/>
        </p:nvSpPr>
        <p:spPr>
          <a:xfrm>
            <a:off x="5542922" y="2059200"/>
            <a:ext cx="3499862" cy="1815882"/>
          </a:xfrm>
          <a:prstGeom prst="rect">
            <a:avLst/>
          </a:prstGeom>
          <a:noFill/>
        </p:spPr>
        <p:txBody>
          <a:bodyPr wrap="square" rtlCol="0">
            <a:spAutoFit/>
          </a:bodyPr>
          <a:lstStyle/>
          <a:p>
            <a:r>
              <a:rPr lang="en-US" altLang="ja-JP" sz="1400" dirty="0"/>
              <a:t>20190203_project.zip</a:t>
            </a:r>
          </a:p>
          <a:p>
            <a:r>
              <a:rPr lang="en-US" altLang="ja-JP" sz="1400" dirty="0"/>
              <a:t>20190203_project</a:t>
            </a:r>
            <a:r>
              <a:rPr lang="ja-JP" altLang="en-US" sz="1400" dirty="0"/>
              <a:t>（最終）</a:t>
            </a:r>
            <a:r>
              <a:rPr lang="en-US" altLang="ja-JP" sz="1400" dirty="0"/>
              <a:t>.zip</a:t>
            </a:r>
          </a:p>
          <a:p>
            <a:r>
              <a:rPr lang="en-US" altLang="ja-JP" sz="1400" dirty="0"/>
              <a:t>20190205_project</a:t>
            </a:r>
            <a:r>
              <a:rPr lang="ja-JP" altLang="en-US" sz="1400" dirty="0"/>
              <a:t>（チェック済み）</a:t>
            </a:r>
            <a:r>
              <a:rPr lang="en-US" altLang="ja-JP" sz="1400" dirty="0"/>
              <a:t>.zip</a:t>
            </a:r>
          </a:p>
          <a:p>
            <a:r>
              <a:rPr lang="en-US" altLang="ja-JP" sz="1400" dirty="0"/>
              <a:t>20190204_project.zip</a:t>
            </a:r>
          </a:p>
          <a:p>
            <a:r>
              <a:rPr lang="en-US" altLang="ja-JP" sz="1400" dirty="0"/>
              <a:t>20190204_project</a:t>
            </a:r>
            <a:r>
              <a:rPr lang="ja-JP" altLang="en-US" sz="1400" dirty="0"/>
              <a:t>（完全版）</a:t>
            </a:r>
            <a:r>
              <a:rPr lang="en-US" altLang="ja-JP" sz="1400" dirty="0"/>
              <a:t>.zip</a:t>
            </a:r>
          </a:p>
          <a:p>
            <a:r>
              <a:rPr lang="en-US" altLang="ja-JP" sz="1400" dirty="0"/>
              <a:t>20190204_project</a:t>
            </a:r>
            <a:r>
              <a:rPr lang="ja-JP" altLang="en-US" sz="1400" dirty="0"/>
              <a:t>（提出版）</a:t>
            </a:r>
            <a:r>
              <a:rPr lang="en-US" altLang="ja-JP" sz="1400" dirty="0"/>
              <a:t>.zip</a:t>
            </a:r>
          </a:p>
          <a:p>
            <a:r>
              <a:rPr lang="en-US" altLang="ja-JP" sz="1400" dirty="0"/>
              <a:t>20190205_project</a:t>
            </a:r>
            <a:r>
              <a:rPr lang="ja-JP" altLang="en-US" sz="1400" dirty="0"/>
              <a:t>（チェック済み）</a:t>
            </a:r>
            <a:r>
              <a:rPr lang="en-US" altLang="ja-JP" sz="1400" dirty="0"/>
              <a:t>.zip</a:t>
            </a:r>
          </a:p>
          <a:p>
            <a:r>
              <a:rPr kumimoji="1" lang="en-US" altLang="ja-JP" sz="1400" dirty="0"/>
              <a:t>…</a:t>
            </a:r>
            <a:endParaRPr kumimoji="1" lang="ja-JP" altLang="en-US" sz="1400" dirty="0"/>
          </a:p>
        </p:txBody>
      </p:sp>
    </p:spTree>
    <p:extLst>
      <p:ext uri="{BB962C8B-B14F-4D97-AF65-F5344CB8AC3E}">
        <p14:creationId xmlns:p14="http://schemas.microsoft.com/office/powerpoint/2010/main" val="31248340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167493-6BC5-4B81-A9D2-60DD4CBA6AB8}"/>
              </a:ext>
            </a:extLst>
          </p:cNvPr>
          <p:cNvSpPr>
            <a:spLocks noGrp="1"/>
          </p:cNvSpPr>
          <p:nvPr>
            <p:ph type="title"/>
          </p:nvPr>
        </p:nvSpPr>
        <p:spPr/>
        <p:txBody>
          <a:bodyPr/>
          <a:lstStyle/>
          <a:p>
            <a:r>
              <a:rPr lang="ja-JP" altLang="en-US" dirty="0"/>
              <a:t>変更は時にコンフリクトする</a:t>
            </a:r>
            <a:endParaRPr kumimoji="1" lang="ja-JP" altLang="en-US" dirty="0"/>
          </a:p>
        </p:txBody>
      </p:sp>
      <p:sp>
        <p:nvSpPr>
          <p:cNvPr id="3" name="コンテンツ プレースホルダー 2">
            <a:extLst>
              <a:ext uri="{FF2B5EF4-FFF2-40B4-BE49-F238E27FC236}">
                <a16:creationId xmlns:a16="http://schemas.microsoft.com/office/drawing/2014/main" id="{84E86CA3-593C-4FAD-92F8-95CE31534185}"/>
              </a:ext>
            </a:extLst>
          </p:cNvPr>
          <p:cNvSpPr>
            <a:spLocks noGrp="1"/>
          </p:cNvSpPr>
          <p:nvPr>
            <p:ph idx="1"/>
          </p:nvPr>
        </p:nvSpPr>
        <p:spPr/>
        <p:txBody>
          <a:bodyPr/>
          <a:lstStyle/>
          <a:p>
            <a:r>
              <a:rPr kumimoji="1" lang="ja-JP" altLang="en-US" dirty="0"/>
              <a:t>複数のブランチからマージをする場合は</a:t>
            </a:r>
            <a:br>
              <a:rPr kumimoji="1" lang="en-US" altLang="ja-JP" dirty="0"/>
            </a:br>
            <a:r>
              <a:rPr kumimoji="1" lang="ja-JP" altLang="en-US" dirty="0"/>
              <a:t>変更のコンフリクトに注意しなければならない</a:t>
            </a:r>
            <a:endParaRPr kumimoji="1" lang="en-US" altLang="ja-JP" dirty="0"/>
          </a:p>
          <a:p>
            <a:r>
              <a:rPr lang="ja-JP" altLang="en-US" dirty="0"/>
              <a:t>練習の準備</a:t>
            </a:r>
            <a:endParaRPr lang="en-US" altLang="ja-JP" dirty="0"/>
          </a:p>
          <a:p>
            <a:pPr lvl="1"/>
            <a:r>
              <a:rPr kumimoji="1" lang="ja-JP" altLang="en-US" dirty="0"/>
              <a:t>コンフリクトするブランチを作成しよう</a:t>
            </a:r>
          </a:p>
        </p:txBody>
      </p:sp>
      <p:sp>
        <p:nvSpPr>
          <p:cNvPr id="4" name="日付プレースホルダー 3">
            <a:extLst>
              <a:ext uri="{FF2B5EF4-FFF2-40B4-BE49-F238E27FC236}">
                <a16:creationId xmlns:a16="http://schemas.microsoft.com/office/drawing/2014/main" id="{1C745171-691C-4B09-9284-47CFB9164636}"/>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D81ED287-7AE6-4E07-BD16-61563029C91E}"/>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2BBE4B3D-5932-44FB-AEF2-DEE0D6378914}"/>
              </a:ext>
            </a:extLst>
          </p:cNvPr>
          <p:cNvSpPr>
            <a:spLocks noGrp="1"/>
          </p:cNvSpPr>
          <p:nvPr>
            <p:ph type="sldNum" sz="quarter" idx="4"/>
          </p:nvPr>
        </p:nvSpPr>
        <p:spPr/>
        <p:txBody>
          <a:bodyPr/>
          <a:lstStyle/>
          <a:p>
            <a:fld id="{BD84B515-6EF4-D642-B309-5ED90DAA2A6E}" type="slidenum">
              <a:rPr kumimoji="1" lang="ja-JP" altLang="en-US" smtClean="0"/>
              <a:t>70</a:t>
            </a:fld>
            <a:endParaRPr kumimoji="1" lang="ja-JP" altLang="en-US"/>
          </a:p>
        </p:txBody>
      </p:sp>
      <p:pic>
        <p:nvPicPr>
          <p:cNvPr id="7" name="図 6">
            <a:extLst>
              <a:ext uri="{FF2B5EF4-FFF2-40B4-BE49-F238E27FC236}">
                <a16:creationId xmlns:a16="http://schemas.microsoft.com/office/drawing/2014/main" id="{56A1BA97-F8AC-4AF0-82EB-E4A31FBBD936}"/>
              </a:ext>
            </a:extLst>
          </p:cNvPr>
          <p:cNvPicPr>
            <a:picLocks noChangeAspect="1"/>
          </p:cNvPicPr>
          <p:nvPr/>
        </p:nvPicPr>
        <p:blipFill>
          <a:blip r:embed="rId2"/>
          <a:stretch>
            <a:fillRect/>
          </a:stretch>
        </p:blipFill>
        <p:spPr>
          <a:xfrm>
            <a:off x="1935126" y="3247708"/>
            <a:ext cx="5273748" cy="3191410"/>
          </a:xfrm>
          <a:prstGeom prst="rect">
            <a:avLst/>
          </a:prstGeom>
        </p:spPr>
      </p:pic>
    </p:spTree>
    <p:extLst>
      <p:ext uri="{BB962C8B-B14F-4D97-AF65-F5344CB8AC3E}">
        <p14:creationId xmlns:p14="http://schemas.microsoft.com/office/powerpoint/2010/main" val="2892195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98C591-9162-4273-8386-5CDC007B791F}"/>
              </a:ext>
            </a:extLst>
          </p:cNvPr>
          <p:cNvSpPr>
            <a:spLocks noGrp="1"/>
          </p:cNvSpPr>
          <p:nvPr>
            <p:ph type="title"/>
          </p:nvPr>
        </p:nvSpPr>
        <p:spPr/>
        <p:txBody>
          <a:bodyPr/>
          <a:lstStyle/>
          <a:p>
            <a:r>
              <a:rPr kumimoji="1" lang="ja-JP" altLang="en-US" dirty="0"/>
              <a:t>コンフリクトさせる</a:t>
            </a:r>
          </a:p>
        </p:txBody>
      </p:sp>
      <p:sp>
        <p:nvSpPr>
          <p:cNvPr id="3" name="コンテンツ プレースホルダー 2">
            <a:extLst>
              <a:ext uri="{FF2B5EF4-FFF2-40B4-BE49-F238E27FC236}">
                <a16:creationId xmlns:a16="http://schemas.microsoft.com/office/drawing/2014/main" id="{FF2A8D7C-FA2E-4052-A481-48130352B44F}"/>
              </a:ext>
            </a:extLst>
          </p:cNvPr>
          <p:cNvSpPr>
            <a:spLocks noGrp="1"/>
          </p:cNvSpPr>
          <p:nvPr>
            <p:ph idx="1"/>
          </p:nvPr>
        </p:nvSpPr>
        <p:spPr/>
        <p:txBody>
          <a:bodyPr/>
          <a:lstStyle/>
          <a:p>
            <a:r>
              <a:rPr kumimoji="1" lang="ja-JP" altLang="en-US" dirty="0"/>
              <a:t>練習</a:t>
            </a:r>
            <a:endParaRPr kumimoji="1" lang="en-US" altLang="ja-JP" dirty="0"/>
          </a:p>
          <a:p>
            <a:pPr lvl="1"/>
            <a:r>
              <a:rPr kumimoji="1" lang="ja-JP" altLang="en-US" dirty="0"/>
              <a:t>各ブランチで同じ名前の関数を追加する</a:t>
            </a:r>
            <a:endParaRPr kumimoji="1" lang="en-US" altLang="ja-JP" dirty="0"/>
          </a:p>
          <a:p>
            <a:pPr lvl="2"/>
            <a:r>
              <a:rPr kumimoji="1" lang="en-US" altLang="ja-JP" sz="2400" dirty="0"/>
              <a:t>develop</a:t>
            </a:r>
          </a:p>
          <a:p>
            <a:pPr lvl="3"/>
            <a:r>
              <a:rPr lang="en-US" altLang="ja-JP" sz="2000" dirty="0" err="1"/>
              <a:t>printGreeting</a:t>
            </a:r>
            <a:r>
              <a:rPr lang="en-US" altLang="ja-JP" sz="2000" dirty="0"/>
              <a:t>()</a:t>
            </a:r>
            <a:r>
              <a:rPr lang="ja-JP" altLang="en-US" sz="2000" dirty="0"/>
              <a:t>を実装し，</a:t>
            </a:r>
            <a:r>
              <a:rPr lang="en-US" altLang="ja-JP" sz="2000" dirty="0"/>
              <a:t>”Hello, %s!”</a:t>
            </a:r>
            <a:r>
              <a:rPr lang="ja-JP" altLang="en-US" sz="2000" dirty="0"/>
              <a:t>と表示させる</a:t>
            </a:r>
            <a:endParaRPr lang="en-US" altLang="ja-JP" sz="2000" dirty="0"/>
          </a:p>
          <a:p>
            <a:pPr lvl="2"/>
            <a:r>
              <a:rPr kumimoji="1" lang="en-US" altLang="ja-JP" sz="2400" dirty="0"/>
              <a:t>develop2</a:t>
            </a:r>
          </a:p>
          <a:p>
            <a:pPr lvl="3"/>
            <a:r>
              <a:rPr lang="en-US" altLang="ja-JP" sz="2000" dirty="0" err="1"/>
              <a:t>printGreeting</a:t>
            </a:r>
            <a:r>
              <a:rPr lang="en-US" altLang="ja-JP" sz="2000" dirty="0"/>
              <a:t>()</a:t>
            </a:r>
            <a:r>
              <a:rPr lang="ja-JP" altLang="en-US" sz="2000" dirty="0"/>
              <a:t>を実装し，</a:t>
            </a:r>
            <a:r>
              <a:rPr lang="en-US" altLang="ja-JP" sz="2000" dirty="0"/>
              <a:t>”Good morning, %s!”</a:t>
            </a:r>
            <a:r>
              <a:rPr lang="ja-JP" altLang="en-US" sz="2000" dirty="0"/>
              <a:t>と表示させる</a:t>
            </a:r>
            <a:endParaRPr lang="en-US" altLang="ja-JP" dirty="0"/>
          </a:p>
          <a:p>
            <a:pPr lvl="1"/>
            <a:r>
              <a:rPr kumimoji="1" lang="ja-JP" altLang="en-US" dirty="0"/>
              <a:t>それそれのコミットを</a:t>
            </a:r>
            <a:r>
              <a:rPr kumimoji="1" lang="en-US" altLang="ja-JP" dirty="0"/>
              <a:t>master</a:t>
            </a:r>
            <a:r>
              <a:rPr kumimoji="1" lang="ja-JP" altLang="en-US" dirty="0"/>
              <a:t>にマージする</a:t>
            </a:r>
          </a:p>
        </p:txBody>
      </p:sp>
      <p:sp>
        <p:nvSpPr>
          <p:cNvPr id="4" name="日付プレースホルダー 3">
            <a:extLst>
              <a:ext uri="{FF2B5EF4-FFF2-40B4-BE49-F238E27FC236}">
                <a16:creationId xmlns:a16="http://schemas.microsoft.com/office/drawing/2014/main" id="{14147EA1-828B-4BF0-8320-3A374053EBD4}"/>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693C32AE-5690-4470-A72D-0E3B711E9A38}"/>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C4848AD2-2569-46F6-ABD3-07268D59C4C5}"/>
              </a:ext>
            </a:extLst>
          </p:cNvPr>
          <p:cNvSpPr>
            <a:spLocks noGrp="1"/>
          </p:cNvSpPr>
          <p:nvPr>
            <p:ph type="sldNum" sz="quarter" idx="4"/>
          </p:nvPr>
        </p:nvSpPr>
        <p:spPr/>
        <p:txBody>
          <a:bodyPr/>
          <a:lstStyle/>
          <a:p>
            <a:fld id="{BD84B515-6EF4-D642-B309-5ED90DAA2A6E}" type="slidenum">
              <a:rPr kumimoji="1" lang="ja-JP" altLang="en-US" smtClean="0"/>
              <a:t>71</a:t>
            </a:fld>
            <a:endParaRPr kumimoji="1" lang="ja-JP" altLang="en-US"/>
          </a:p>
        </p:txBody>
      </p:sp>
      <p:pic>
        <p:nvPicPr>
          <p:cNvPr id="7" name="図 6">
            <a:extLst>
              <a:ext uri="{FF2B5EF4-FFF2-40B4-BE49-F238E27FC236}">
                <a16:creationId xmlns:a16="http://schemas.microsoft.com/office/drawing/2014/main" id="{A5972574-1778-4AEB-8569-AA6A834942C1}"/>
              </a:ext>
            </a:extLst>
          </p:cNvPr>
          <p:cNvPicPr>
            <a:picLocks noChangeAspect="1"/>
          </p:cNvPicPr>
          <p:nvPr/>
        </p:nvPicPr>
        <p:blipFill>
          <a:blip r:embed="rId2"/>
          <a:stretch>
            <a:fillRect/>
          </a:stretch>
        </p:blipFill>
        <p:spPr>
          <a:xfrm>
            <a:off x="616690" y="4376671"/>
            <a:ext cx="4104169" cy="2241557"/>
          </a:xfrm>
          <a:prstGeom prst="rect">
            <a:avLst/>
          </a:prstGeom>
        </p:spPr>
      </p:pic>
      <p:sp>
        <p:nvSpPr>
          <p:cNvPr id="8" name="テキスト ボックス 7">
            <a:extLst>
              <a:ext uri="{FF2B5EF4-FFF2-40B4-BE49-F238E27FC236}">
                <a16:creationId xmlns:a16="http://schemas.microsoft.com/office/drawing/2014/main" id="{2F59E018-DEF9-41B8-8766-D2805A1DEC71}"/>
              </a:ext>
            </a:extLst>
          </p:cNvPr>
          <p:cNvSpPr txBox="1"/>
          <p:nvPr/>
        </p:nvSpPr>
        <p:spPr>
          <a:xfrm>
            <a:off x="4869717" y="5245587"/>
            <a:ext cx="3657594" cy="461665"/>
          </a:xfrm>
          <a:prstGeom prst="rect">
            <a:avLst/>
          </a:prstGeom>
          <a:noFill/>
        </p:spPr>
        <p:txBody>
          <a:bodyPr wrap="square" rtlCol="0">
            <a:spAutoFit/>
          </a:bodyPr>
          <a:lstStyle/>
          <a:p>
            <a:pPr algn="ctr"/>
            <a:r>
              <a:rPr kumimoji="1" lang="ja-JP" altLang="en-US" sz="2400" dirty="0"/>
              <a:t>図：</a:t>
            </a:r>
            <a:r>
              <a:rPr kumimoji="1" lang="en-US" altLang="ja-JP" sz="2400" dirty="0"/>
              <a:t>merge</a:t>
            </a:r>
            <a:r>
              <a:rPr kumimoji="1" lang="ja-JP" altLang="en-US" sz="2400" dirty="0"/>
              <a:t>前のブランチ</a:t>
            </a:r>
          </a:p>
        </p:txBody>
      </p:sp>
    </p:spTree>
    <p:extLst>
      <p:ext uri="{BB962C8B-B14F-4D97-AF65-F5344CB8AC3E}">
        <p14:creationId xmlns:p14="http://schemas.microsoft.com/office/powerpoint/2010/main" val="24783117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E66F77-3427-404B-B4EB-DEA652803ECB}"/>
              </a:ext>
            </a:extLst>
          </p:cNvPr>
          <p:cNvSpPr>
            <a:spLocks noGrp="1"/>
          </p:cNvSpPr>
          <p:nvPr>
            <p:ph type="title"/>
          </p:nvPr>
        </p:nvSpPr>
        <p:spPr/>
        <p:txBody>
          <a:bodyPr/>
          <a:lstStyle/>
          <a:p>
            <a:r>
              <a:rPr kumimoji="1" lang="en-US" altLang="ja-JP" dirty="0"/>
              <a:t>develop</a:t>
            </a:r>
            <a:r>
              <a:rPr kumimoji="1" lang="ja-JP" altLang="en-US" dirty="0"/>
              <a:t>ブランチのマージ</a:t>
            </a:r>
          </a:p>
        </p:txBody>
      </p:sp>
      <p:sp>
        <p:nvSpPr>
          <p:cNvPr id="3" name="コンテンツ プレースホルダー 2">
            <a:extLst>
              <a:ext uri="{FF2B5EF4-FFF2-40B4-BE49-F238E27FC236}">
                <a16:creationId xmlns:a16="http://schemas.microsoft.com/office/drawing/2014/main" id="{86BCC4B1-2708-4896-ACC7-D114DE87A02A}"/>
              </a:ext>
            </a:extLst>
          </p:cNvPr>
          <p:cNvSpPr>
            <a:spLocks noGrp="1"/>
          </p:cNvSpPr>
          <p:nvPr>
            <p:ph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E773034F-17E0-46A3-9C7C-0A346A801553}"/>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F3F7EB0C-159A-4040-8D45-F50456EB8EDD}"/>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FF449B1D-45A8-4D94-BAA4-FBD8CBE19719}"/>
              </a:ext>
            </a:extLst>
          </p:cNvPr>
          <p:cNvSpPr>
            <a:spLocks noGrp="1"/>
          </p:cNvSpPr>
          <p:nvPr>
            <p:ph type="sldNum" sz="quarter" idx="4"/>
          </p:nvPr>
        </p:nvSpPr>
        <p:spPr/>
        <p:txBody>
          <a:bodyPr/>
          <a:lstStyle/>
          <a:p>
            <a:fld id="{BD84B515-6EF4-D642-B309-5ED90DAA2A6E}" type="slidenum">
              <a:rPr kumimoji="1" lang="ja-JP" altLang="en-US" smtClean="0"/>
              <a:t>72</a:t>
            </a:fld>
            <a:endParaRPr kumimoji="1" lang="ja-JP" altLang="en-US"/>
          </a:p>
        </p:txBody>
      </p:sp>
      <p:pic>
        <p:nvPicPr>
          <p:cNvPr id="7" name="図 6">
            <a:extLst>
              <a:ext uri="{FF2B5EF4-FFF2-40B4-BE49-F238E27FC236}">
                <a16:creationId xmlns:a16="http://schemas.microsoft.com/office/drawing/2014/main" id="{CBEAFB3A-202B-4715-A9B6-38F5D2C4E1E8}"/>
              </a:ext>
            </a:extLst>
          </p:cNvPr>
          <p:cNvPicPr>
            <a:picLocks noChangeAspect="1"/>
          </p:cNvPicPr>
          <p:nvPr/>
        </p:nvPicPr>
        <p:blipFill rotWithShape="1">
          <a:blip r:embed="rId2"/>
          <a:srcRect b="44467"/>
          <a:stretch/>
        </p:blipFill>
        <p:spPr>
          <a:xfrm>
            <a:off x="116958" y="1358777"/>
            <a:ext cx="8910083" cy="4837924"/>
          </a:xfrm>
          <a:prstGeom prst="rect">
            <a:avLst/>
          </a:prstGeom>
        </p:spPr>
      </p:pic>
    </p:spTree>
    <p:extLst>
      <p:ext uri="{BB962C8B-B14F-4D97-AF65-F5344CB8AC3E}">
        <p14:creationId xmlns:p14="http://schemas.microsoft.com/office/powerpoint/2010/main" val="3860614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591A6-CE8E-42FC-8277-2AB0AEEE9BCF}"/>
              </a:ext>
            </a:extLst>
          </p:cNvPr>
          <p:cNvSpPr>
            <a:spLocks noGrp="1"/>
          </p:cNvSpPr>
          <p:nvPr>
            <p:ph type="title"/>
          </p:nvPr>
        </p:nvSpPr>
        <p:spPr/>
        <p:txBody>
          <a:bodyPr/>
          <a:lstStyle/>
          <a:p>
            <a:r>
              <a:rPr kumimoji="1" lang="en-US" altLang="ja-JP" dirty="0"/>
              <a:t>develop</a:t>
            </a:r>
            <a:r>
              <a:rPr kumimoji="1" lang="ja-JP" altLang="en-US" dirty="0"/>
              <a:t>ブランチのマージ後</a:t>
            </a:r>
          </a:p>
        </p:txBody>
      </p:sp>
      <p:sp>
        <p:nvSpPr>
          <p:cNvPr id="3" name="コンテンツ プレースホルダー 2">
            <a:extLst>
              <a:ext uri="{FF2B5EF4-FFF2-40B4-BE49-F238E27FC236}">
                <a16:creationId xmlns:a16="http://schemas.microsoft.com/office/drawing/2014/main" id="{DADAAFAB-8103-495E-8924-814509C2DF59}"/>
              </a:ext>
            </a:extLst>
          </p:cNvPr>
          <p:cNvSpPr>
            <a:spLocks noGrp="1"/>
          </p:cNvSpPr>
          <p:nvPr>
            <p:ph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78583FF4-47F0-4D4A-B556-8C7706CB34A3}"/>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1C4E8F10-8B03-4481-ADDF-6787BCBBFDF2}"/>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31D3AC2E-1DA9-4DFA-B1B3-EBA0D422D142}"/>
              </a:ext>
            </a:extLst>
          </p:cNvPr>
          <p:cNvSpPr>
            <a:spLocks noGrp="1"/>
          </p:cNvSpPr>
          <p:nvPr>
            <p:ph type="sldNum" sz="quarter" idx="4"/>
          </p:nvPr>
        </p:nvSpPr>
        <p:spPr/>
        <p:txBody>
          <a:bodyPr/>
          <a:lstStyle/>
          <a:p>
            <a:fld id="{BD84B515-6EF4-D642-B309-5ED90DAA2A6E}" type="slidenum">
              <a:rPr kumimoji="1" lang="ja-JP" altLang="en-US" smtClean="0"/>
              <a:t>73</a:t>
            </a:fld>
            <a:endParaRPr kumimoji="1" lang="ja-JP" altLang="en-US"/>
          </a:p>
        </p:txBody>
      </p:sp>
      <p:pic>
        <p:nvPicPr>
          <p:cNvPr id="7" name="図 6">
            <a:extLst>
              <a:ext uri="{FF2B5EF4-FFF2-40B4-BE49-F238E27FC236}">
                <a16:creationId xmlns:a16="http://schemas.microsoft.com/office/drawing/2014/main" id="{EDD5360C-022C-442F-8ED4-156856CD16BC}"/>
              </a:ext>
            </a:extLst>
          </p:cNvPr>
          <p:cNvPicPr>
            <a:picLocks noChangeAspect="1"/>
          </p:cNvPicPr>
          <p:nvPr/>
        </p:nvPicPr>
        <p:blipFill rotWithShape="1">
          <a:blip r:embed="rId2"/>
          <a:srcRect t="55533"/>
          <a:stretch/>
        </p:blipFill>
        <p:spPr>
          <a:xfrm>
            <a:off x="127587" y="2068267"/>
            <a:ext cx="8888821" cy="3864700"/>
          </a:xfrm>
          <a:prstGeom prst="rect">
            <a:avLst/>
          </a:prstGeom>
        </p:spPr>
      </p:pic>
    </p:spTree>
    <p:extLst>
      <p:ext uri="{BB962C8B-B14F-4D97-AF65-F5344CB8AC3E}">
        <p14:creationId xmlns:p14="http://schemas.microsoft.com/office/powerpoint/2010/main" val="19130646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E66F77-3427-404B-B4EB-DEA652803ECB}"/>
              </a:ext>
            </a:extLst>
          </p:cNvPr>
          <p:cNvSpPr>
            <a:spLocks noGrp="1"/>
          </p:cNvSpPr>
          <p:nvPr>
            <p:ph type="title"/>
          </p:nvPr>
        </p:nvSpPr>
        <p:spPr/>
        <p:txBody>
          <a:bodyPr/>
          <a:lstStyle/>
          <a:p>
            <a:r>
              <a:rPr kumimoji="1" lang="en-US" altLang="ja-JP" dirty="0"/>
              <a:t>develop2</a:t>
            </a:r>
            <a:r>
              <a:rPr kumimoji="1" lang="ja-JP" altLang="en-US" dirty="0"/>
              <a:t>ブランチのマージ</a:t>
            </a:r>
          </a:p>
        </p:txBody>
      </p:sp>
      <p:sp>
        <p:nvSpPr>
          <p:cNvPr id="3" name="コンテンツ プレースホルダー 2">
            <a:extLst>
              <a:ext uri="{FF2B5EF4-FFF2-40B4-BE49-F238E27FC236}">
                <a16:creationId xmlns:a16="http://schemas.microsoft.com/office/drawing/2014/main" id="{86BCC4B1-2708-4896-ACC7-D114DE87A02A}"/>
              </a:ext>
            </a:extLst>
          </p:cNvPr>
          <p:cNvSpPr>
            <a:spLocks noGrp="1"/>
          </p:cNvSpPr>
          <p:nvPr>
            <p:ph idx="1"/>
          </p:nvPr>
        </p:nvSpPr>
        <p:spPr>
          <a:xfrm>
            <a:off x="127592" y="4146698"/>
            <a:ext cx="8910083" cy="2330301"/>
          </a:xfrm>
        </p:spPr>
        <p:txBody>
          <a:bodyPr/>
          <a:lstStyle/>
          <a:p>
            <a:r>
              <a:rPr lang="en-US" altLang="ja-JP" dirty="0"/>
              <a:t>CONFLICT</a:t>
            </a:r>
            <a:r>
              <a:rPr lang="ja-JP" altLang="en-US" dirty="0"/>
              <a:t>が発生したことが表示される</a:t>
            </a:r>
            <a:endParaRPr lang="en-US" altLang="ja-JP" dirty="0"/>
          </a:p>
          <a:p>
            <a:pPr lvl="1"/>
            <a:r>
              <a:rPr kumimoji="1" lang="en-US" altLang="ja-JP" dirty="0" err="1"/>
              <a:t>he</a:t>
            </a:r>
            <a:r>
              <a:rPr lang="en-US" altLang="ja-JP" dirty="0" err="1"/>
              <a:t>llo.c</a:t>
            </a:r>
            <a:r>
              <a:rPr lang="ja-JP" altLang="en-US" dirty="0"/>
              <a:t>がおかしいようだ</a:t>
            </a:r>
            <a:endParaRPr lang="en-US" altLang="ja-JP" dirty="0"/>
          </a:p>
          <a:p>
            <a:pPr lvl="1"/>
            <a:r>
              <a:rPr kumimoji="1" lang="ja-JP" altLang="en-US" dirty="0"/>
              <a:t>このときマージは完了しない．</a:t>
            </a:r>
          </a:p>
        </p:txBody>
      </p:sp>
      <p:sp>
        <p:nvSpPr>
          <p:cNvPr id="4" name="日付プレースホルダー 3">
            <a:extLst>
              <a:ext uri="{FF2B5EF4-FFF2-40B4-BE49-F238E27FC236}">
                <a16:creationId xmlns:a16="http://schemas.microsoft.com/office/drawing/2014/main" id="{E773034F-17E0-46A3-9C7C-0A346A801553}"/>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F3F7EB0C-159A-4040-8D45-F50456EB8EDD}"/>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FF449B1D-45A8-4D94-BAA4-FBD8CBE19719}"/>
              </a:ext>
            </a:extLst>
          </p:cNvPr>
          <p:cNvSpPr>
            <a:spLocks noGrp="1"/>
          </p:cNvSpPr>
          <p:nvPr>
            <p:ph type="sldNum" sz="quarter" idx="4"/>
          </p:nvPr>
        </p:nvSpPr>
        <p:spPr/>
        <p:txBody>
          <a:bodyPr/>
          <a:lstStyle/>
          <a:p>
            <a:fld id="{BD84B515-6EF4-D642-B309-5ED90DAA2A6E}" type="slidenum">
              <a:rPr kumimoji="1" lang="ja-JP" altLang="en-US" smtClean="0"/>
              <a:t>74</a:t>
            </a:fld>
            <a:endParaRPr kumimoji="1" lang="ja-JP" altLang="en-US"/>
          </a:p>
        </p:txBody>
      </p:sp>
      <p:pic>
        <p:nvPicPr>
          <p:cNvPr id="8" name="図 7">
            <a:extLst>
              <a:ext uri="{FF2B5EF4-FFF2-40B4-BE49-F238E27FC236}">
                <a16:creationId xmlns:a16="http://schemas.microsoft.com/office/drawing/2014/main" id="{121B6AA9-7257-41E2-8E18-9A76C8C4897F}"/>
              </a:ext>
            </a:extLst>
          </p:cNvPr>
          <p:cNvPicPr>
            <a:picLocks noChangeAspect="1"/>
          </p:cNvPicPr>
          <p:nvPr/>
        </p:nvPicPr>
        <p:blipFill rotWithShape="1">
          <a:blip r:embed="rId2"/>
          <a:srcRect r="35927"/>
          <a:stretch/>
        </p:blipFill>
        <p:spPr>
          <a:xfrm>
            <a:off x="122275" y="1911600"/>
            <a:ext cx="8902108" cy="1736719"/>
          </a:xfrm>
          <a:prstGeom prst="rect">
            <a:avLst/>
          </a:prstGeom>
        </p:spPr>
      </p:pic>
    </p:spTree>
    <p:extLst>
      <p:ext uri="{BB962C8B-B14F-4D97-AF65-F5344CB8AC3E}">
        <p14:creationId xmlns:p14="http://schemas.microsoft.com/office/powerpoint/2010/main" val="21893231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E64121-9CA5-4A6F-94CA-58EFA88F4860}"/>
              </a:ext>
            </a:extLst>
          </p:cNvPr>
          <p:cNvSpPr>
            <a:spLocks noGrp="1"/>
          </p:cNvSpPr>
          <p:nvPr>
            <p:ph type="title"/>
          </p:nvPr>
        </p:nvSpPr>
        <p:spPr/>
        <p:txBody>
          <a:bodyPr/>
          <a:lstStyle/>
          <a:p>
            <a:r>
              <a:rPr lang="ja-JP" altLang="en-US" dirty="0"/>
              <a:t>コンフリクトが起きたファイルを修正する</a:t>
            </a:r>
            <a:endParaRPr kumimoji="1" lang="ja-JP" altLang="en-US" dirty="0"/>
          </a:p>
        </p:txBody>
      </p:sp>
      <p:sp>
        <p:nvSpPr>
          <p:cNvPr id="3" name="コンテンツ プレースホルダー 2">
            <a:extLst>
              <a:ext uri="{FF2B5EF4-FFF2-40B4-BE49-F238E27FC236}">
                <a16:creationId xmlns:a16="http://schemas.microsoft.com/office/drawing/2014/main" id="{8CC91A98-E867-41CC-8D75-35631A280222}"/>
              </a:ext>
            </a:extLst>
          </p:cNvPr>
          <p:cNvSpPr>
            <a:spLocks noGrp="1"/>
          </p:cNvSpPr>
          <p:nvPr>
            <p:ph idx="1"/>
          </p:nvPr>
        </p:nvSpPr>
        <p:spPr>
          <a:xfrm>
            <a:off x="127592" y="1318018"/>
            <a:ext cx="8910083" cy="532047"/>
          </a:xfrm>
        </p:spPr>
        <p:txBody>
          <a:bodyPr/>
          <a:lstStyle/>
          <a:p>
            <a:r>
              <a:rPr kumimoji="1" lang="en-US" altLang="ja-JP" dirty="0"/>
              <a:t>develop</a:t>
            </a:r>
            <a:r>
              <a:rPr kumimoji="1" lang="ja-JP" altLang="en-US" dirty="0"/>
              <a:t>と</a:t>
            </a:r>
            <a:r>
              <a:rPr kumimoji="1" lang="en-US" altLang="ja-JP" dirty="0"/>
              <a:t>develop2</a:t>
            </a:r>
            <a:r>
              <a:rPr kumimoji="1" lang="ja-JP" altLang="en-US" dirty="0"/>
              <a:t>の内容がそれぞれ反映されている</a:t>
            </a:r>
          </a:p>
        </p:txBody>
      </p:sp>
      <p:sp>
        <p:nvSpPr>
          <p:cNvPr id="4" name="日付プレースホルダー 3">
            <a:extLst>
              <a:ext uri="{FF2B5EF4-FFF2-40B4-BE49-F238E27FC236}">
                <a16:creationId xmlns:a16="http://schemas.microsoft.com/office/drawing/2014/main" id="{73E360A8-E027-4E77-8E31-86FEE8EEEC1E}"/>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2E2A7832-6C17-4DF7-9C6C-B26BDF76FD5C}"/>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0D467C13-D0F7-49C8-8B1F-B19D4BD11F3C}"/>
              </a:ext>
            </a:extLst>
          </p:cNvPr>
          <p:cNvSpPr>
            <a:spLocks noGrp="1"/>
          </p:cNvSpPr>
          <p:nvPr>
            <p:ph type="sldNum" sz="quarter" idx="4"/>
          </p:nvPr>
        </p:nvSpPr>
        <p:spPr/>
        <p:txBody>
          <a:bodyPr/>
          <a:lstStyle/>
          <a:p>
            <a:fld id="{BD84B515-6EF4-D642-B309-5ED90DAA2A6E}" type="slidenum">
              <a:rPr kumimoji="1" lang="ja-JP" altLang="en-US" smtClean="0"/>
              <a:t>75</a:t>
            </a:fld>
            <a:endParaRPr kumimoji="1" lang="ja-JP" altLang="en-US"/>
          </a:p>
        </p:txBody>
      </p:sp>
      <p:pic>
        <p:nvPicPr>
          <p:cNvPr id="7" name="図 6">
            <a:extLst>
              <a:ext uri="{FF2B5EF4-FFF2-40B4-BE49-F238E27FC236}">
                <a16:creationId xmlns:a16="http://schemas.microsoft.com/office/drawing/2014/main" id="{E384004D-4D9C-4B6B-8E27-A5A22F410BC4}"/>
              </a:ext>
            </a:extLst>
          </p:cNvPr>
          <p:cNvPicPr>
            <a:picLocks noChangeAspect="1"/>
          </p:cNvPicPr>
          <p:nvPr/>
        </p:nvPicPr>
        <p:blipFill>
          <a:blip r:embed="rId2"/>
          <a:stretch>
            <a:fillRect/>
          </a:stretch>
        </p:blipFill>
        <p:spPr>
          <a:xfrm>
            <a:off x="328394" y="1924495"/>
            <a:ext cx="8487212" cy="2222204"/>
          </a:xfrm>
          <a:prstGeom prst="rect">
            <a:avLst/>
          </a:prstGeom>
        </p:spPr>
      </p:pic>
      <p:sp>
        <p:nvSpPr>
          <p:cNvPr id="8" name="コンテンツ プレースホルダー 2">
            <a:extLst>
              <a:ext uri="{FF2B5EF4-FFF2-40B4-BE49-F238E27FC236}">
                <a16:creationId xmlns:a16="http://schemas.microsoft.com/office/drawing/2014/main" id="{79FF40C5-842C-4FB6-B441-303AA61B639D}"/>
              </a:ext>
            </a:extLst>
          </p:cNvPr>
          <p:cNvSpPr txBox="1">
            <a:spLocks/>
          </p:cNvSpPr>
          <p:nvPr/>
        </p:nvSpPr>
        <p:spPr>
          <a:xfrm>
            <a:off x="127592" y="4376687"/>
            <a:ext cx="8910083" cy="532047"/>
          </a:xfrm>
          <a:prstGeom prst="rect">
            <a:avLst/>
          </a:prstGeom>
        </p:spPr>
        <p:txBody>
          <a:bodyPr vert="horz" lIns="91440" tIns="45720" rIns="91440" bIns="45720" rtlCol="0">
            <a:normAutofit/>
          </a:bodyPr>
          <a:lstStyle>
            <a:lvl1pPr marL="285750" indent="-285750" algn="l" defTabSz="514350" rtl="0" eaLnBrk="1" latinLnBrk="0" hangingPunct="1">
              <a:spcBef>
                <a:spcPts val="0"/>
              </a:spcBef>
              <a:spcAft>
                <a:spcPts val="600"/>
              </a:spcAft>
              <a:buClr>
                <a:schemeClr val="accent1"/>
              </a:buClr>
              <a:buSzPct val="85000"/>
              <a:buFont typeface="Arial" charset="0"/>
              <a:buChar char="•"/>
              <a:defRPr kumimoji="1" sz="2800" kern="1200">
                <a:solidFill>
                  <a:schemeClr val="tx1"/>
                </a:solidFill>
                <a:latin typeface="+mn-lt"/>
                <a:ea typeface="+mn-ea"/>
                <a:cs typeface="+mn-cs"/>
              </a:defRPr>
            </a:lvl1pPr>
            <a:lvl2pPr marL="440055" indent="-285750" algn="l" defTabSz="514350" rtl="0" eaLnBrk="1" latinLnBrk="0" hangingPunct="1">
              <a:spcBef>
                <a:spcPts val="0"/>
              </a:spcBef>
              <a:spcAft>
                <a:spcPts val="600"/>
              </a:spcAft>
              <a:buClr>
                <a:schemeClr val="accent1"/>
              </a:buClr>
              <a:buSzPct val="85000"/>
              <a:buFont typeface="Arial" charset="0"/>
              <a:buChar char="•"/>
              <a:defRPr kumimoji="1" sz="2400" kern="1200">
                <a:solidFill>
                  <a:schemeClr val="tx1"/>
                </a:solidFill>
                <a:latin typeface="+mn-lt"/>
                <a:ea typeface="+mn-ea"/>
                <a:cs typeface="+mn-cs"/>
              </a:defRPr>
            </a:lvl2pPr>
            <a:lvl3pPr marL="594360" indent="-285750" algn="l" defTabSz="514350" rtl="0" eaLnBrk="1" latinLnBrk="0" hangingPunct="1">
              <a:spcBef>
                <a:spcPts val="0"/>
              </a:spcBef>
              <a:spcAft>
                <a:spcPts val="600"/>
              </a:spcAft>
              <a:buClr>
                <a:schemeClr val="accent1"/>
              </a:buClr>
              <a:buSzPct val="90000"/>
              <a:buFont typeface="Arial" charset="0"/>
              <a:buChar char="•"/>
              <a:defRPr kumimoji="1" sz="2000" kern="1200">
                <a:solidFill>
                  <a:schemeClr val="tx1"/>
                </a:solidFill>
                <a:latin typeface="+mn-lt"/>
                <a:ea typeface="+mn-ea"/>
                <a:cs typeface="+mn-cs"/>
              </a:defRPr>
            </a:lvl3pPr>
            <a:lvl4pPr marL="748665" indent="-285750" algn="l" defTabSz="514350" rtl="0" eaLnBrk="1" latinLnBrk="0" hangingPunct="1">
              <a:spcBef>
                <a:spcPts val="0"/>
              </a:spcBef>
              <a:spcAft>
                <a:spcPts val="600"/>
              </a:spcAft>
              <a:buClr>
                <a:schemeClr val="accent1"/>
              </a:buClr>
              <a:buFont typeface="Arial" charset="0"/>
              <a:buChar char="•"/>
              <a:defRPr kumimoji="1" sz="1800" kern="1200">
                <a:solidFill>
                  <a:schemeClr val="tx1"/>
                </a:solidFill>
                <a:latin typeface="+mn-lt"/>
                <a:ea typeface="+mn-ea"/>
                <a:cs typeface="+mn-cs"/>
              </a:defRPr>
            </a:lvl4pPr>
            <a:lvl5pPr marL="852488" indent="-173038" algn="l" defTabSz="514350" rtl="0" eaLnBrk="1" latinLnBrk="0" hangingPunct="1">
              <a:spcBef>
                <a:spcPts val="0"/>
              </a:spcBef>
              <a:spcAft>
                <a:spcPts val="600"/>
              </a:spcAft>
              <a:buClr>
                <a:schemeClr val="accent1"/>
              </a:buClr>
              <a:buSzPct val="100000"/>
              <a:buFont typeface="Arial" charset="0"/>
              <a:buChar char="•"/>
              <a:tabLst/>
              <a:defRPr kumimoji="1" sz="1600" kern="1200" baseline="0">
                <a:solidFill>
                  <a:schemeClr val="tx1"/>
                </a:solidFill>
                <a:latin typeface="+mn-lt"/>
                <a:ea typeface="+mn-ea"/>
                <a:cs typeface="+mn-cs"/>
              </a:defRPr>
            </a:lvl5pPr>
            <a:lvl6pPr marL="771525" indent="-102870" algn="l" defTabSz="514350" rtl="0" eaLnBrk="1" latinLnBrk="0" hangingPunct="1">
              <a:spcBef>
                <a:spcPct val="20000"/>
              </a:spcBef>
              <a:buClr>
                <a:schemeClr val="accent1"/>
              </a:buClr>
              <a:buFont typeface="Arial" pitchFamily="34" charset="0"/>
              <a:buChar char="•"/>
              <a:defRPr kumimoji="1" sz="731" kern="1200">
                <a:solidFill>
                  <a:schemeClr val="tx1"/>
                </a:solidFill>
                <a:latin typeface="+mn-lt"/>
                <a:ea typeface="+mn-ea"/>
                <a:cs typeface="+mn-cs"/>
              </a:defRPr>
            </a:lvl6pPr>
            <a:lvl7pPr marL="874395" indent="-102870" algn="l" defTabSz="514350" rtl="0" eaLnBrk="1" latinLnBrk="0" hangingPunct="1">
              <a:spcBef>
                <a:spcPct val="20000"/>
              </a:spcBef>
              <a:buClr>
                <a:schemeClr val="accent1"/>
              </a:buClr>
              <a:buFont typeface="Arial" pitchFamily="34" charset="0"/>
              <a:buChar char="•"/>
              <a:defRPr kumimoji="1" sz="731" kern="1200">
                <a:solidFill>
                  <a:schemeClr val="tx1"/>
                </a:solidFill>
                <a:latin typeface="+mn-lt"/>
                <a:ea typeface="+mn-ea"/>
                <a:cs typeface="+mn-cs"/>
              </a:defRPr>
            </a:lvl7pPr>
            <a:lvl8pPr marL="977265" indent="-102870" algn="l" defTabSz="514350" rtl="0" eaLnBrk="1" latinLnBrk="0" hangingPunct="1">
              <a:spcBef>
                <a:spcPct val="20000"/>
              </a:spcBef>
              <a:buClr>
                <a:schemeClr val="accent1"/>
              </a:buClr>
              <a:buFont typeface="Arial" pitchFamily="34" charset="0"/>
              <a:buChar char="•"/>
              <a:defRPr kumimoji="1" sz="731" kern="1200">
                <a:solidFill>
                  <a:schemeClr val="tx1"/>
                </a:solidFill>
                <a:latin typeface="+mn-lt"/>
                <a:ea typeface="+mn-ea"/>
                <a:cs typeface="+mn-cs"/>
              </a:defRPr>
            </a:lvl8pPr>
            <a:lvl9pPr marL="1080135" indent="-102870" algn="l" defTabSz="514350" rtl="0" eaLnBrk="1" latinLnBrk="0" hangingPunct="1">
              <a:spcBef>
                <a:spcPct val="20000"/>
              </a:spcBef>
              <a:buClr>
                <a:schemeClr val="accent1"/>
              </a:buClr>
              <a:buFont typeface="Arial" pitchFamily="34" charset="0"/>
              <a:buChar char="•"/>
              <a:defRPr kumimoji="1" sz="731" kern="1200">
                <a:solidFill>
                  <a:schemeClr val="tx1"/>
                </a:solidFill>
                <a:latin typeface="+mn-lt"/>
                <a:ea typeface="+mn-ea"/>
                <a:cs typeface="+mn-cs"/>
              </a:defRPr>
            </a:lvl9pPr>
          </a:lstStyle>
          <a:p>
            <a:r>
              <a:rPr lang="ja-JP" altLang="en-US" dirty="0"/>
              <a:t>マージしたい内容を残そう</a:t>
            </a:r>
          </a:p>
        </p:txBody>
      </p:sp>
      <p:pic>
        <p:nvPicPr>
          <p:cNvPr id="11" name="図 10">
            <a:extLst>
              <a:ext uri="{FF2B5EF4-FFF2-40B4-BE49-F238E27FC236}">
                <a16:creationId xmlns:a16="http://schemas.microsoft.com/office/drawing/2014/main" id="{853FBBFA-D7ED-44CA-9241-66789F54EF25}"/>
              </a:ext>
            </a:extLst>
          </p:cNvPr>
          <p:cNvPicPr>
            <a:picLocks noChangeAspect="1"/>
          </p:cNvPicPr>
          <p:nvPr/>
        </p:nvPicPr>
        <p:blipFill rotWithShape="1">
          <a:blip r:embed="rId3"/>
          <a:srcRect r="30694"/>
          <a:stretch/>
        </p:blipFill>
        <p:spPr>
          <a:xfrm>
            <a:off x="328395" y="5007936"/>
            <a:ext cx="8487212" cy="974264"/>
          </a:xfrm>
          <a:prstGeom prst="rect">
            <a:avLst/>
          </a:prstGeom>
        </p:spPr>
      </p:pic>
    </p:spTree>
    <p:extLst>
      <p:ext uri="{BB962C8B-B14F-4D97-AF65-F5344CB8AC3E}">
        <p14:creationId xmlns:p14="http://schemas.microsoft.com/office/powerpoint/2010/main" val="4506818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A2A9ED-2F83-4E66-BD16-65594980059C}"/>
              </a:ext>
            </a:extLst>
          </p:cNvPr>
          <p:cNvSpPr>
            <a:spLocks noGrp="1"/>
          </p:cNvSpPr>
          <p:nvPr>
            <p:ph type="title"/>
          </p:nvPr>
        </p:nvSpPr>
        <p:spPr/>
        <p:txBody>
          <a:bodyPr/>
          <a:lstStyle/>
          <a:p>
            <a:r>
              <a:rPr kumimoji="1" lang="ja-JP" altLang="en-US" dirty="0"/>
              <a:t>差分を見る</a:t>
            </a:r>
          </a:p>
        </p:txBody>
      </p:sp>
      <p:sp>
        <p:nvSpPr>
          <p:cNvPr id="3" name="コンテンツ プレースホルダー 2">
            <a:extLst>
              <a:ext uri="{FF2B5EF4-FFF2-40B4-BE49-F238E27FC236}">
                <a16:creationId xmlns:a16="http://schemas.microsoft.com/office/drawing/2014/main" id="{0D4B0BAA-F1D1-4775-A39D-A80B613D8B38}"/>
              </a:ext>
            </a:extLst>
          </p:cNvPr>
          <p:cNvSpPr>
            <a:spLocks noGrp="1"/>
          </p:cNvSpPr>
          <p:nvPr>
            <p:ph idx="1"/>
          </p:nvPr>
        </p:nvSpPr>
        <p:spPr>
          <a:xfrm>
            <a:off x="4667694" y="1318018"/>
            <a:ext cx="4369981" cy="5158982"/>
          </a:xfrm>
        </p:spPr>
        <p:txBody>
          <a:bodyPr>
            <a:normAutofit/>
          </a:bodyPr>
          <a:lstStyle/>
          <a:p>
            <a:r>
              <a:rPr kumimoji="1" lang="en-US" altLang="ja-JP" sz="2400" dirty="0"/>
              <a:t>diff</a:t>
            </a:r>
            <a:r>
              <a:rPr kumimoji="1" lang="ja-JP" altLang="en-US" sz="2400" dirty="0"/>
              <a:t>コマンド：</a:t>
            </a:r>
            <a:r>
              <a:rPr kumimoji="1" lang="en-US" altLang="ja-JP" sz="2400" dirty="0"/>
              <a:t>CONFLICT</a:t>
            </a:r>
            <a:r>
              <a:rPr kumimoji="1" lang="ja-JP" altLang="en-US" sz="2400" dirty="0"/>
              <a:t>した箇所を確認する</a:t>
            </a:r>
            <a:endParaRPr kumimoji="1" lang="en-US" altLang="ja-JP" sz="2400" dirty="0"/>
          </a:p>
          <a:p>
            <a:r>
              <a:rPr lang="ja-JP" altLang="en-US" sz="2400" dirty="0"/>
              <a:t>使い方</a:t>
            </a:r>
            <a:endParaRPr lang="en-US" altLang="ja-JP" sz="2400" dirty="0"/>
          </a:p>
          <a:p>
            <a:pPr lvl="1"/>
            <a:r>
              <a:rPr kumimoji="1" lang="en-US" altLang="ja-JP" sz="2000" dirty="0"/>
              <a:t>git </a:t>
            </a:r>
            <a:r>
              <a:rPr lang="en-US" altLang="ja-JP" sz="2000" dirty="0"/>
              <a:t>diff &lt;branch&gt; or &lt;commit&gt;</a:t>
            </a:r>
          </a:p>
          <a:p>
            <a:pPr lvl="1"/>
            <a:r>
              <a:rPr kumimoji="1" lang="ja-JP" altLang="en-US" sz="2000" dirty="0"/>
              <a:t>比較対象のブランチ名または</a:t>
            </a:r>
            <a:br>
              <a:rPr kumimoji="1" lang="en-US" altLang="ja-JP" sz="2000" dirty="0"/>
            </a:br>
            <a:r>
              <a:rPr kumimoji="1" lang="ja-JP" altLang="en-US" sz="2000" dirty="0"/>
              <a:t>コミット名を２つ用意する</a:t>
            </a:r>
          </a:p>
        </p:txBody>
      </p:sp>
      <p:sp>
        <p:nvSpPr>
          <p:cNvPr id="4" name="日付プレースホルダー 3">
            <a:extLst>
              <a:ext uri="{FF2B5EF4-FFF2-40B4-BE49-F238E27FC236}">
                <a16:creationId xmlns:a16="http://schemas.microsoft.com/office/drawing/2014/main" id="{61E539B3-D3D4-474B-AC4A-43EE67B7CDF2}"/>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24A91DF5-9EBA-4998-9F97-CA90B4C2F6F5}"/>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06AA86EE-A8AB-4EC9-B604-ACD4335AD964}"/>
              </a:ext>
            </a:extLst>
          </p:cNvPr>
          <p:cNvSpPr>
            <a:spLocks noGrp="1"/>
          </p:cNvSpPr>
          <p:nvPr>
            <p:ph type="sldNum" sz="quarter" idx="4"/>
          </p:nvPr>
        </p:nvSpPr>
        <p:spPr/>
        <p:txBody>
          <a:bodyPr/>
          <a:lstStyle/>
          <a:p>
            <a:fld id="{BD84B515-6EF4-D642-B309-5ED90DAA2A6E}" type="slidenum">
              <a:rPr kumimoji="1" lang="ja-JP" altLang="en-US" smtClean="0"/>
              <a:t>76</a:t>
            </a:fld>
            <a:endParaRPr kumimoji="1" lang="ja-JP" altLang="en-US"/>
          </a:p>
        </p:txBody>
      </p:sp>
      <p:pic>
        <p:nvPicPr>
          <p:cNvPr id="7" name="図 6">
            <a:extLst>
              <a:ext uri="{FF2B5EF4-FFF2-40B4-BE49-F238E27FC236}">
                <a16:creationId xmlns:a16="http://schemas.microsoft.com/office/drawing/2014/main" id="{8A2E674F-5037-455A-B14E-9FC93CE73C9A}"/>
              </a:ext>
            </a:extLst>
          </p:cNvPr>
          <p:cNvPicPr>
            <a:picLocks noChangeAspect="1"/>
          </p:cNvPicPr>
          <p:nvPr/>
        </p:nvPicPr>
        <p:blipFill rotWithShape="1">
          <a:blip r:embed="rId2"/>
          <a:srcRect r="44171"/>
          <a:stretch/>
        </p:blipFill>
        <p:spPr>
          <a:xfrm>
            <a:off x="127592" y="1221727"/>
            <a:ext cx="4540102" cy="5255273"/>
          </a:xfrm>
          <a:prstGeom prst="rect">
            <a:avLst/>
          </a:prstGeom>
        </p:spPr>
      </p:pic>
    </p:spTree>
    <p:extLst>
      <p:ext uri="{BB962C8B-B14F-4D97-AF65-F5344CB8AC3E}">
        <p14:creationId xmlns:p14="http://schemas.microsoft.com/office/powerpoint/2010/main" val="2507516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8E5A64-0640-42F0-BA63-54BED243DDB2}"/>
              </a:ext>
            </a:extLst>
          </p:cNvPr>
          <p:cNvSpPr>
            <a:spLocks noGrp="1"/>
          </p:cNvSpPr>
          <p:nvPr>
            <p:ph type="title"/>
          </p:nvPr>
        </p:nvSpPr>
        <p:spPr/>
        <p:txBody>
          <a:bodyPr/>
          <a:lstStyle/>
          <a:p>
            <a:r>
              <a:rPr lang="ja-JP" altLang="en-US" dirty="0"/>
              <a:t>修正をコミットする</a:t>
            </a:r>
            <a:r>
              <a:rPr lang="en-US" altLang="ja-JP" dirty="0"/>
              <a:t>(1/2)</a:t>
            </a:r>
            <a:endParaRPr kumimoji="1" lang="ja-JP" altLang="en-US" dirty="0"/>
          </a:p>
        </p:txBody>
      </p:sp>
      <p:sp>
        <p:nvSpPr>
          <p:cNvPr id="3" name="コンテンツ プレースホルダー 2">
            <a:extLst>
              <a:ext uri="{FF2B5EF4-FFF2-40B4-BE49-F238E27FC236}">
                <a16:creationId xmlns:a16="http://schemas.microsoft.com/office/drawing/2014/main" id="{350F956B-493D-49C0-B9B0-AA795D054D52}"/>
              </a:ext>
            </a:extLst>
          </p:cNvPr>
          <p:cNvSpPr>
            <a:spLocks noGrp="1"/>
          </p:cNvSpPr>
          <p:nvPr>
            <p:ph idx="1"/>
          </p:nvPr>
        </p:nvSpPr>
        <p:spPr>
          <a:xfrm>
            <a:off x="4699591" y="1318018"/>
            <a:ext cx="4338084" cy="5158982"/>
          </a:xfrm>
        </p:spPr>
        <p:txBody>
          <a:bodyPr>
            <a:normAutofit/>
          </a:bodyPr>
          <a:lstStyle/>
          <a:p>
            <a:r>
              <a:rPr kumimoji="1" lang="en-US" altLang="ja-JP" sz="2400" dirty="0"/>
              <a:t>CONFLICT</a:t>
            </a:r>
            <a:r>
              <a:rPr kumimoji="1" lang="ja-JP" altLang="en-US" sz="2400" dirty="0"/>
              <a:t>した</a:t>
            </a:r>
            <a:r>
              <a:rPr lang="ja-JP" altLang="en-US" sz="2400" dirty="0"/>
              <a:t>ファイルは</a:t>
            </a:r>
            <a:br>
              <a:rPr lang="en-US" altLang="ja-JP" sz="2400" dirty="0"/>
            </a:br>
            <a:r>
              <a:rPr lang="en-US" altLang="ja-JP" sz="2400" dirty="0"/>
              <a:t>status</a:t>
            </a:r>
            <a:r>
              <a:rPr lang="ja-JP" altLang="en-US" sz="2400" dirty="0"/>
              <a:t>でも確認できる</a:t>
            </a:r>
            <a:endParaRPr lang="en-US" altLang="ja-JP" sz="2400" dirty="0"/>
          </a:p>
          <a:p>
            <a:r>
              <a:rPr kumimoji="1" lang="ja-JP" altLang="en-US" sz="2400" dirty="0"/>
              <a:t>修正したファイルを</a:t>
            </a:r>
            <a:r>
              <a:rPr kumimoji="1" lang="en-US" altLang="ja-JP" sz="2400" dirty="0"/>
              <a:t>add</a:t>
            </a:r>
            <a:endParaRPr kumimoji="1" lang="ja-JP" altLang="en-US" sz="2400" dirty="0"/>
          </a:p>
        </p:txBody>
      </p:sp>
      <p:sp>
        <p:nvSpPr>
          <p:cNvPr id="4" name="日付プレースホルダー 3">
            <a:extLst>
              <a:ext uri="{FF2B5EF4-FFF2-40B4-BE49-F238E27FC236}">
                <a16:creationId xmlns:a16="http://schemas.microsoft.com/office/drawing/2014/main" id="{3840F9F4-B677-4D08-88EC-5027E61C4C5B}"/>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DA40723F-6EEE-4EBA-BA13-A7D04ECFB873}"/>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F7A04130-5211-44E7-A1B4-B61E5AA32230}"/>
              </a:ext>
            </a:extLst>
          </p:cNvPr>
          <p:cNvSpPr>
            <a:spLocks noGrp="1"/>
          </p:cNvSpPr>
          <p:nvPr>
            <p:ph type="sldNum" sz="quarter" idx="4"/>
          </p:nvPr>
        </p:nvSpPr>
        <p:spPr/>
        <p:txBody>
          <a:bodyPr/>
          <a:lstStyle/>
          <a:p>
            <a:fld id="{BD84B515-6EF4-D642-B309-5ED90DAA2A6E}" type="slidenum">
              <a:rPr kumimoji="1" lang="ja-JP" altLang="en-US" smtClean="0"/>
              <a:t>77</a:t>
            </a:fld>
            <a:endParaRPr kumimoji="1" lang="ja-JP" altLang="en-US"/>
          </a:p>
        </p:txBody>
      </p:sp>
      <p:pic>
        <p:nvPicPr>
          <p:cNvPr id="7" name="図 6">
            <a:extLst>
              <a:ext uri="{FF2B5EF4-FFF2-40B4-BE49-F238E27FC236}">
                <a16:creationId xmlns:a16="http://schemas.microsoft.com/office/drawing/2014/main" id="{B15B79AE-5C79-4E38-BBCD-23053AF95716}"/>
              </a:ext>
            </a:extLst>
          </p:cNvPr>
          <p:cNvPicPr>
            <a:picLocks noChangeAspect="1"/>
          </p:cNvPicPr>
          <p:nvPr/>
        </p:nvPicPr>
        <p:blipFill rotWithShape="1">
          <a:blip r:embed="rId2"/>
          <a:srcRect r="33054"/>
          <a:stretch/>
        </p:blipFill>
        <p:spPr>
          <a:xfrm>
            <a:off x="127592" y="1324628"/>
            <a:ext cx="4571999" cy="5158982"/>
          </a:xfrm>
          <a:prstGeom prst="rect">
            <a:avLst/>
          </a:prstGeom>
        </p:spPr>
      </p:pic>
    </p:spTree>
    <p:extLst>
      <p:ext uri="{BB962C8B-B14F-4D97-AF65-F5344CB8AC3E}">
        <p14:creationId xmlns:p14="http://schemas.microsoft.com/office/powerpoint/2010/main" val="32108401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198D48-AC32-470F-86F9-6BC035F1BA17}"/>
              </a:ext>
            </a:extLst>
          </p:cNvPr>
          <p:cNvSpPr>
            <a:spLocks noGrp="1"/>
          </p:cNvSpPr>
          <p:nvPr>
            <p:ph type="title"/>
          </p:nvPr>
        </p:nvSpPr>
        <p:spPr/>
        <p:txBody>
          <a:bodyPr/>
          <a:lstStyle/>
          <a:p>
            <a:r>
              <a:rPr kumimoji="1" lang="ja-JP" altLang="en-US" dirty="0"/>
              <a:t>修正をコミットする</a:t>
            </a:r>
            <a:r>
              <a:rPr kumimoji="1" lang="en-US" altLang="ja-JP" dirty="0"/>
              <a:t>(2/2)</a:t>
            </a:r>
            <a:endParaRPr kumimoji="1" lang="ja-JP" altLang="en-US" dirty="0"/>
          </a:p>
        </p:txBody>
      </p:sp>
      <p:sp>
        <p:nvSpPr>
          <p:cNvPr id="3" name="コンテンツ プレースホルダー 2">
            <a:extLst>
              <a:ext uri="{FF2B5EF4-FFF2-40B4-BE49-F238E27FC236}">
                <a16:creationId xmlns:a16="http://schemas.microsoft.com/office/drawing/2014/main" id="{7AC259D7-2376-4423-986F-8401159A0B0C}"/>
              </a:ext>
            </a:extLst>
          </p:cNvPr>
          <p:cNvSpPr>
            <a:spLocks noGrp="1"/>
          </p:cNvSpPr>
          <p:nvPr>
            <p:ph idx="1"/>
          </p:nvPr>
        </p:nvSpPr>
        <p:spPr>
          <a:xfrm>
            <a:off x="5167423" y="1318018"/>
            <a:ext cx="3870252" cy="5158982"/>
          </a:xfrm>
        </p:spPr>
        <p:txBody>
          <a:bodyPr>
            <a:normAutofit/>
          </a:bodyPr>
          <a:lstStyle/>
          <a:p>
            <a:r>
              <a:rPr kumimoji="1" lang="en-US" altLang="ja-JP" sz="2400" dirty="0"/>
              <a:t>log</a:t>
            </a:r>
            <a:r>
              <a:rPr kumimoji="1" lang="ja-JP" altLang="en-US" sz="2400" dirty="0"/>
              <a:t>を表示してみよう</a:t>
            </a:r>
            <a:endParaRPr kumimoji="1" lang="en-US" altLang="ja-JP" sz="2400" dirty="0"/>
          </a:p>
          <a:p>
            <a:endParaRPr lang="en-US" altLang="ja-JP" sz="2400" dirty="0"/>
          </a:p>
          <a:p>
            <a:r>
              <a:rPr kumimoji="1" lang="ja-JP" altLang="en-US" sz="2400" dirty="0"/>
              <a:t>引き続き</a:t>
            </a:r>
            <a:r>
              <a:rPr kumimoji="1" lang="en-US" altLang="ja-JP" sz="2400" dirty="0"/>
              <a:t>develop</a:t>
            </a:r>
            <a:r>
              <a:rPr lang="ja-JP" altLang="en-US" sz="2400" dirty="0"/>
              <a:t>で開発するときは，</a:t>
            </a:r>
            <a:r>
              <a:rPr lang="en-US" altLang="ja-JP" sz="2400" dirty="0"/>
              <a:t>rebase</a:t>
            </a:r>
            <a:r>
              <a:rPr lang="ja-JP" altLang="en-US" sz="2400" dirty="0"/>
              <a:t>を忘れずに</a:t>
            </a:r>
            <a:endParaRPr kumimoji="1" lang="ja-JP" altLang="en-US" sz="2400" dirty="0"/>
          </a:p>
        </p:txBody>
      </p:sp>
      <p:sp>
        <p:nvSpPr>
          <p:cNvPr id="4" name="日付プレースホルダー 3">
            <a:extLst>
              <a:ext uri="{FF2B5EF4-FFF2-40B4-BE49-F238E27FC236}">
                <a16:creationId xmlns:a16="http://schemas.microsoft.com/office/drawing/2014/main" id="{11604A33-474C-448F-85B3-86853376B4D2}"/>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DE52993B-5EA5-4075-B500-D6718FA2B50B}"/>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2AC9FDBA-4DBC-43B1-AF41-4BD52E514931}"/>
              </a:ext>
            </a:extLst>
          </p:cNvPr>
          <p:cNvSpPr>
            <a:spLocks noGrp="1"/>
          </p:cNvSpPr>
          <p:nvPr>
            <p:ph type="sldNum" sz="quarter" idx="4"/>
          </p:nvPr>
        </p:nvSpPr>
        <p:spPr/>
        <p:txBody>
          <a:bodyPr/>
          <a:lstStyle/>
          <a:p>
            <a:fld id="{BD84B515-6EF4-D642-B309-5ED90DAA2A6E}" type="slidenum">
              <a:rPr kumimoji="1" lang="ja-JP" altLang="en-US" smtClean="0"/>
              <a:t>78</a:t>
            </a:fld>
            <a:endParaRPr kumimoji="1" lang="ja-JP" altLang="en-US"/>
          </a:p>
        </p:txBody>
      </p:sp>
      <p:pic>
        <p:nvPicPr>
          <p:cNvPr id="7" name="図 6">
            <a:extLst>
              <a:ext uri="{FF2B5EF4-FFF2-40B4-BE49-F238E27FC236}">
                <a16:creationId xmlns:a16="http://schemas.microsoft.com/office/drawing/2014/main" id="{24E81ECE-F461-4DE2-A96F-B7D550897D36}"/>
              </a:ext>
            </a:extLst>
          </p:cNvPr>
          <p:cNvPicPr>
            <a:picLocks noChangeAspect="1"/>
          </p:cNvPicPr>
          <p:nvPr/>
        </p:nvPicPr>
        <p:blipFill rotWithShape="1">
          <a:blip r:embed="rId2"/>
          <a:srcRect r="15618"/>
          <a:stretch/>
        </p:blipFill>
        <p:spPr>
          <a:xfrm>
            <a:off x="127592" y="1318018"/>
            <a:ext cx="5039831" cy="5158982"/>
          </a:xfrm>
          <a:prstGeom prst="rect">
            <a:avLst/>
          </a:prstGeom>
        </p:spPr>
      </p:pic>
    </p:spTree>
    <p:extLst>
      <p:ext uri="{BB962C8B-B14F-4D97-AF65-F5344CB8AC3E}">
        <p14:creationId xmlns:p14="http://schemas.microsoft.com/office/powerpoint/2010/main" val="28362972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9F4A0C-307A-4626-8090-2001E7A5008A}"/>
              </a:ext>
            </a:extLst>
          </p:cNvPr>
          <p:cNvSpPr>
            <a:spLocks noGrp="1"/>
          </p:cNvSpPr>
          <p:nvPr>
            <p:ph type="title"/>
          </p:nvPr>
        </p:nvSpPr>
        <p:spPr/>
        <p:txBody>
          <a:bodyPr/>
          <a:lstStyle/>
          <a:p>
            <a:r>
              <a:rPr kumimoji="1" lang="ja-JP" altLang="en-US" dirty="0"/>
              <a:t>リモートリポジトリにブランチを</a:t>
            </a:r>
            <a:r>
              <a:rPr kumimoji="1" lang="en-US" altLang="ja-JP" dirty="0"/>
              <a:t>push</a:t>
            </a:r>
            <a:r>
              <a:rPr kumimoji="1" lang="ja-JP" altLang="en-US" dirty="0"/>
              <a:t>する</a:t>
            </a:r>
          </a:p>
        </p:txBody>
      </p:sp>
      <p:sp>
        <p:nvSpPr>
          <p:cNvPr id="3" name="コンテンツ プレースホルダー 2">
            <a:extLst>
              <a:ext uri="{FF2B5EF4-FFF2-40B4-BE49-F238E27FC236}">
                <a16:creationId xmlns:a16="http://schemas.microsoft.com/office/drawing/2014/main" id="{31026B25-3ED5-4B6F-A3F2-9FB6E3E37D14}"/>
              </a:ext>
            </a:extLst>
          </p:cNvPr>
          <p:cNvSpPr>
            <a:spLocks noGrp="1"/>
          </p:cNvSpPr>
          <p:nvPr>
            <p:ph idx="1"/>
          </p:nvPr>
        </p:nvSpPr>
        <p:spPr/>
        <p:txBody>
          <a:bodyPr/>
          <a:lstStyle/>
          <a:p>
            <a:r>
              <a:rPr kumimoji="1" lang="en-US" altLang="ja-JP" dirty="0"/>
              <a:t>push origin</a:t>
            </a:r>
            <a:r>
              <a:rPr kumimoji="1" lang="ja-JP" altLang="en-US" dirty="0"/>
              <a:t>：リモートにブランチをアップロード</a:t>
            </a:r>
            <a:endParaRPr kumimoji="1" lang="en-US" altLang="ja-JP" dirty="0"/>
          </a:p>
          <a:p>
            <a:r>
              <a:rPr lang="ja-JP" altLang="en-US" dirty="0"/>
              <a:t>使い方</a:t>
            </a:r>
            <a:endParaRPr lang="en-US" altLang="ja-JP" dirty="0"/>
          </a:p>
          <a:p>
            <a:pPr lvl="1"/>
            <a:r>
              <a:rPr kumimoji="1" lang="en-US" altLang="ja-JP" dirty="0"/>
              <a:t>git</a:t>
            </a:r>
            <a:r>
              <a:rPr lang="en-US" altLang="ja-JP" dirty="0"/>
              <a:t> push origin &lt;branch&gt;</a:t>
            </a:r>
          </a:p>
          <a:p>
            <a:r>
              <a:rPr kumimoji="1" lang="ja-JP" altLang="en-US" dirty="0"/>
              <a:t>練習</a:t>
            </a:r>
            <a:endParaRPr kumimoji="1" lang="en-US" altLang="ja-JP" dirty="0"/>
          </a:p>
          <a:p>
            <a:pPr lvl="1"/>
            <a:r>
              <a:rPr lang="en-US" altLang="ja-JP" dirty="0" err="1"/>
              <a:t>Github</a:t>
            </a:r>
            <a:r>
              <a:rPr lang="ja-JP" altLang="en-US" dirty="0"/>
              <a:t>に</a:t>
            </a:r>
            <a:r>
              <a:rPr lang="en-US" altLang="ja-JP" dirty="0"/>
              <a:t>develop</a:t>
            </a:r>
            <a:r>
              <a:rPr lang="ja-JP" altLang="en-US" dirty="0"/>
              <a:t>をアップロードしよう</a:t>
            </a:r>
            <a:endParaRPr lang="en-US" altLang="ja-JP" dirty="0"/>
          </a:p>
          <a:p>
            <a:pPr lvl="1"/>
            <a:r>
              <a:rPr kumimoji="1" lang="en-US" altLang="ja-JP" dirty="0" err="1"/>
              <a:t>Github</a:t>
            </a:r>
            <a:r>
              <a:rPr lang="ja-JP" altLang="en-US" dirty="0"/>
              <a:t>で</a:t>
            </a:r>
            <a:r>
              <a:rPr lang="en-US" altLang="ja-JP" dirty="0"/>
              <a:t>develop</a:t>
            </a:r>
            <a:r>
              <a:rPr lang="ja-JP" altLang="en-US" dirty="0"/>
              <a:t>ブランチを確認しよう</a:t>
            </a:r>
            <a:endParaRPr lang="en-US" altLang="ja-JP" dirty="0"/>
          </a:p>
          <a:p>
            <a:pPr lvl="1"/>
            <a:r>
              <a:rPr lang="ja-JP" altLang="en-US" dirty="0"/>
              <a:t>単に</a:t>
            </a:r>
            <a:r>
              <a:rPr lang="en-US" altLang="ja-JP" dirty="0"/>
              <a:t>`git push`</a:t>
            </a:r>
            <a:r>
              <a:rPr lang="ja-JP" altLang="en-US" dirty="0"/>
              <a:t>した場合との違いを比較しよう</a:t>
            </a:r>
            <a:endParaRPr kumimoji="1" lang="en-US" altLang="ja-JP" dirty="0"/>
          </a:p>
        </p:txBody>
      </p:sp>
      <p:sp>
        <p:nvSpPr>
          <p:cNvPr id="4" name="日付プレースホルダー 3">
            <a:extLst>
              <a:ext uri="{FF2B5EF4-FFF2-40B4-BE49-F238E27FC236}">
                <a16:creationId xmlns:a16="http://schemas.microsoft.com/office/drawing/2014/main" id="{C975E83E-2FB6-403B-A6B2-AEC5509285FC}"/>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2746BD46-2BA5-4172-80CA-488A91D80343}"/>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14160B70-F58E-4348-96C6-0FD6A0C4F061}"/>
              </a:ext>
            </a:extLst>
          </p:cNvPr>
          <p:cNvSpPr>
            <a:spLocks noGrp="1"/>
          </p:cNvSpPr>
          <p:nvPr>
            <p:ph type="sldNum" sz="quarter" idx="4"/>
          </p:nvPr>
        </p:nvSpPr>
        <p:spPr/>
        <p:txBody>
          <a:bodyPr/>
          <a:lstStyle/>
          <a:p>
            <a:fld id="{BD84B515-6EF4-D642-B309-5ED90DAA2A6E}" type="slidenum">
              <a:rPr kumimoji="1" lang="ja-JP" altLang="en-US" smtClean="0"/>
              <a:t>79</a:t>
            </a:fld>
            <a:endParaRPr kumimoji="1" lang="ja-JP" altLang="en-US"/>
          </a:p>
        </p:txBody>
      </p:sp>
    </p:spTree>
    <p:extLst>
      <p:ext uri="{BB962C8B-B14F-4D97-AF65-F5344CB8AC3E}">
        <p14:creationId xmlns:p14="http://schemas.microsoft.com/office/powerpoint/2010/main" val="3919411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FE6FF0-481D-4BFE-AF02-F15E761E8B50}"/>
              </a:ext>
            </a:extLst>
          </p:cNvPr>
          <p:cNvSpPr>
            <a:spLocks noGrp="1"/>
          </p:cNvSpPr>
          <p:nvPr>
            <p:ph type="title"/>
          </p:nvPr>
        </p:nvSpPr>
        <p:spPr/>
        <p:txBody>
          <a:bodyPr>
            <a:normAutofit/>
          </a:bodyPr>
          <a:lstStyle/>
          <a:p>
            <a:r>
              <a:rPr kumimoji="1" lang="en-US" altLang="ja-JP" dirty="0"/>
              <a:t>HIKAKIN</a:t>
            </a:r>
            <a:r>
              <a:rPr kumimoji="1" lang="ja-JP" altLang="en-US" dirty="0"/>
              <a:t>で学ぶバージョン管理の重要性</a:t>
            </a:r>
            <a:r>
              <a:rPr kumimoji="1" lang="en-US" altLang="ja-JP" dirty="0"/>
              <a:t>(1/2)</a:t>
            </a:r>
            <a:endParaRPr kumimoji="1" lang="ja-JP" altLang="en-US" dirty="0"/>
          </a:p>
        </p:txBody>
      </p:sp>
      <p:sp>
        <p:nvSpPr>
          <p:cNvPr id="3" name="コンテンツ プレースホルダー 2">
            <a:extLst>
              <a:ext uri="{FF2B5EF4-FFF2-40B4-BE49-F238E27FC236}">
                <a16:creationId xmlns:a16="http://schemas.microsoft.com/office/drawing/2014/main" id="{1B5BC7F3-FCE7-4AA6-BCD4-BCA44485D0D7}"/>
              </a:ext>
            </a:extLst>
          </p:cNvPr>
          <p:cNvSpPr>
            <a:spLocks noGrp="1"/>
          </p:cNvSpPr>
          <p:nvPr>
            <p:ph idx="1"/>
          </p:nvPr>
        </p:nvSpPr>
        <p:spPr>
          <a:xfrm>
            <a:off x="4471516" y="1348303"/>
            <a:ext cx="4566159" cy="5243416"/>
          </a:xfrm>
        </p:spPr>
        <p:txBody>
          <a:bodyPr>
            <a:normAutofit/>
          </a:bodyPr>
          <a:lstStyle/>
          <a:p>
            <a:r>
              <a:rPr kumimoji="1" lang="ja-JP" altLang="en-US" sz="2400" dirty="0"/>
              <a:t>動画の</a:t>
            </a:r>
            <a:r>
              <a:rPr kumimoji="1" lang="en-US" altLang="ja-JP" sz="2400" dirty="0"/>
              <a:t>OP</a:t>
            </a:r>
            <a:r>
              <a:rPr lang="ja-JP" altLang="en-US" sz="2400" dirty="0"/>
              <a:t>と</a:t>
            </a:r>
            <a:r>
              <a:rPr lang="en-US" altLang="ja-JP" sz="2400" dirty="0"/>
              <a:t>ED</a:t>
            </a:r>
            <a:r>
              <a:rPr lang="ja-JP" altLang="en-US" sz="2400" dirty="0"/>
              <a:t>を新しくした</a:t>
            </a:r>
            <a:br>
              <a:rPr lang="en-US" altLang="ja-JP" sz="2400" dirty="0"/>
            </a:br>
            <a:r>
              <a:rPr lang="en-US" altLang="ja-JP" sz="2400" dirty="0"/>
              <a:t>(</a:t>
            </a:r>
            <a:r>
              <a:rPr lang="ja-JP" altLang="en-US" sz="2400" dirty="0"/>
              <a:t>新ヒカキン</a:t>
            </a:r>
            <a:r>
              <a:rPr lang="en-US" altLang="ja-JP" sz="2400" dirty="0"/>
              <a:t>TV </a:t>
            </a:r>
            <a:r>
              <a:rPr lang="ja-JP" altLang="en-US" sz="2400" dirty="0"/>
              <a:t>スタート</a:t>
            </a:r>
            <a:r>
              <a:rPr lang="en-US" altLang="ja-JP" sz="2400" dirty="0"/>
              <a:t>!!, </a:t>
            </a:r>
            <a:r>
              <a:rPr lang="en-US" altLang="ja-JP" sz="2400" dirty="0">
                <a:hlinkClick r:id="rId3"/>
              </a:rPr>
              <a:t>https://www.youtube.com/watch?v=_fxIVudzl2o</a:t>
            </a:r>
            <a:r>
              <a:rPr lang="en-US" altLang="ja-JP" sz="2400" dirty="0"/>
              <a:t>)</a:t>
            </a:r>
            <a:endParaRPr kumimoji="1" lang="en-US" altLang="ja-JP" sz="2400" dirty="0"/>
          </a:p>
          <a:p>
            <a:endParaRPr lang="en-US" altLang="ja-JP" sz="2400" dirty="0"/>
          </a:p>
          <a:p>
            <a:endParaRPr kumimoji="1" lang="en-US" altLang="ja-JP" sz="2400" dirty="0"/>
          </a:p>
          <a:p>
            <a:r>
              <a:rPr lang="ja-JP" altLang="en-US" sz="2400" dirty="0"/>
              <a:t>しかし後日</a:t>
            </a:r>
            <a:r>
              <a:rPr lang="en-US" altLang="ja-JP" sz="2400" dirty="0"/>
              <a:t>OP</a:t>
            </a:r>
            <a:r>
              <a:rPr lang="ja-JP" altLang="en-US" sz="2400" dirty="0"/>
              <a:t>の不備が発覚</a:t>
            </a:r>
            <a:r>
              <a:rPr lang="en-US" altLang="ja-JP" sz="2400" dirty="0"/>
              <a:t>…</a:t>
            </a:r>
            <a:br>
              <a:rPr lang="en-US" altLang="ja-JP" sz="2400" dirty="0"/>
            </a:br>
            <a:r>
              <a:rPr lang="en-US" altLang="ja-JP" sz="2400" dirty="0"/>
              <a:t>(</a:t>
            </a:r>
            <a:r>
              <a:rPr lang="ja-JP" altLang="en-US" sz="2400" dirty="0"/>
              <a:t>もふこに謝罪します</a:t>
            </a:r>
            <a:r>
              <a:rPr lang="en-US" altLang="ja-JP" sz="2400" dirty="0"/>
              <a:t>…</a:t>
            </a:r>
            <a:r>
              <a:rPr lang="ja-JP" altLang="en-US" sz="2400" dirty="0"/>
              <a:t>大変なことをしてしまいました</a:t>
            </a:r>
            <a:r>
              <a:rPr lang="en-US" altLang="ja-JP" sz="2400" dirty="0"/>
              <a:t>…【</a:t>
            </a:r>
            <a:r>
              <a:rPr lang="ja-JP" altLang="en-US" sz="2400" dirty="0"/>
              <a:t>もっちゃん</a:t>
            </a:r>
            <a:r>
              <a:rPr lang="en-US" altLang="ja-JP" sz="2400" dirty="0"/>
              <a:t>】, </a:t>
            </a:r>
            <a:r>
              <a:rPr lang="en-US" altLang="ja-JP" sz="2400" dirty="0">
                <a:hlinkClick r:id="rId4"/>
              </a:rPr>
              <a:t>https://www.youtube.com/watch?v=Tu9F_rHxgHQ&amp;t=312s</a:t>
            </a:r>
            <a:r>
              <a:rPr lang="en-US" altLang="ja-JP" sz="2400" dirty="0"/>
              <a:t>)</a:t>
            </a:r>
            <a:endParaRPr kumimoji="1" lang="ja-JP" altLang="en-US" sz="2400" dirty="0"/>
          </a:p>
        </p:txBody>
      </p:sp>
      <p:sp>
        <p:nvSpPr>
          <p:cNvPr id="4" name="日付プレースホルダー 3">
            <a:extLst>
              <a:ext uri="{FF2B5EF4-FFF2-40B4-BE49-F238E27FC236}">
                <a16:creationId xmlns:a16="http://schemas.microsoft.com/office/drawing/2014/main" id="{D5DB6B89-4430-455C-84DD-18805EFDCDEA}"/>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8ABF6E4A-293C-4701-9BA6-8EF7300E8286}"/>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8C832235-3C56-4EA1-BB05-C4134C3F0BDD}"/>
              </a:ext>
            </a:extLst>
          </p:cNvPr>
          <p:cNvSpPr>
            <a:spLocks noGrp="1"/>
          </p:cNvSpPr>
          <p:nvPr>
            <p:ph type="sldNum" sz="quarter" idx="4"/>
          </p:nvPr>
        </p:nvSpPr>
        <p:spPr/>
        <p:txBody>
          <a:bodyPr/>
          <a:lstStyle/>
          <a:p>
            <a:fld id="{BD84B515-6EF4-D642-B309-5ED90DAA2A6E}" type="slidenum">
              <a:rPr kumimoji="1" lang="ja-JP" altLang="en-US" smtClean="0"/>
              <a:t>8</a:t>
            </a:fld>
            <a:endParaRPr kumimoji="1" lang="ja-JP" altLang="en-US"/>
          </a:p>
        </p:txBody>
      </p:sp>
      <p:pic>
        <p:nvPicPr>
          <p:cNvPr id="10" name="図 9">
            <a:extLst>
              <a:ext uri="{FF2B5EF4-FFF2-40B4-BE49-F238E27FC236}">
                <a16:creationId xmlns:a16="http://schemas.microsoft.com/office/drawing/2014/main" id="{4A429731-C017-4D72-8E04-25C0BAB43BA8}"/>
              </a:ext>
            </a:extLst>
          </p:cNvPr>
          <p:cNvPicPr>
            <a:picLocks noChangeAspect="1"/>
          </p:cNvPicPr>
          <p:nvPr/>
        </p:nvPicPr>
        <p:blipFill>
          <a:blip r:embed="rId5"/>
          <a:stretch>
            <a:fillRect/>
          </a:stretch>
        </p:blipFill>
        <p:spPr>
          <a:xfrm>
            <a:off x="701163" y="813278"/>
            <a:ext cx="3525748" cy="3181987"/>
          </a:xfrm>
          <a:prstGeom prst="rect">
            <a:avLst/>
          </a:prstGeom>
        </p:spPr>
      </p:pic>
      <p:pic>
        <p:nvPicPr>
          <p:cNvPr id="12" name="図 11">
            <a:extLst>
              <a:ext uri="{FF2B5EF4-FFF2-40B4-BE49-F238E27FC236}">
                <a16:creationId xmlns:a16="http://schemas.microsoft.com/office/drawing/2014/main" id="{05D049A9-BB0B-46CE-ADC0-7AC1345D4091}"/>
              </a:ext>
            </a:extLst>
          </p:cNvPr>
          <p:cNvPicPr>
            <a:picLocks noChangeAspect="1"/>
          </p:cNvPicPr>
          <p:nvPr/>
        </p:nvPicPr>
        <p:blipFill>
          <a:blip r:embed="rId6"/>
          <a:stretch>
            <a:fillRect/>
          </a:stretch>
        </p:blipFill>
        <p:spPr>
          <a:xfrm>
            <a:off x="701163" y="3670323"/>
            <a:ext cx="3482338" cy="3181987"/>
          </a:xfrm>
          <a:prstGeom prst="rect">
            <a:avLst/>
          </a:prstGeom>
        </p:spPr>
      </p:pic>
    </p:spTree>
    <p:extLst>
      <p:ext uri="{BB962C8B-B14F-4D97-AF65-F5344CB8AC3E}">
        <p14:creationId xmlns:p14="http://schemas.microsoft.com/office/powerpoint/2010/main" val="29887952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14C9C1-F2D6-4B86-B24C-A52DB3DCFAF5}"/>
              </a:ext>
            </a:extLst>
          </p:cNvPr>
          <p:cNvSpPr>
            <a:spLocks noGrp="1"/>
          </p:cNvSpPr>
          <p:nvPr>
            <p:ph type="title"/>
          </p:nvPr>
        </p:nvSpPr>
        <p:spPr/>
        <p:txBody>
          <a:bodyPr/>
          <a:lstStyle/>
          <a:p>
            <a:r>
              <a:rPr kumimoji="1" lang="ja-JP" altLang="en-US" dirty="0"/>
              <a:t>本章のまとめ</a:t>
            </a:r>
          </a:p>
        </p:txBody>
      </p:sp>
      <p:sp>
        <p:nvSpPr>
          <p:cNvPr id="3" name="コンテンツ プレースホルダー 2">
            <a:extLst>
              <a:ext uri="{FF2B5EF4-FFF2-40B4-BE49-F238E27FC236}">
                <a16:creationId xmlns:a16="http://schemas.microsoft.com/office/drawing/2014/main" id="{090235D0-A3DA-491B-A5E9-3AAF19DA0829}"/>
              </a:ext>
            </a:extLst>
          </p:cNvPr>
          <p:cNvSpPr>
            <a:spLocks noGrp="1"/>
          </p:cNvSpPr>
          <p:nvPr>
            <p:ph idx="1"/>
          </p:nvPr>
        </p:nvSpPr>
        <p:spPr/>
        <p:txBody>
          <a:bodyPr/>
          <a:lstStyle/>
          <a:p>
            <a:r>
              <a:rPr kumimoji="1" lang="ja-JP" altLang="en-US" dirty="0"/>
              <a:t>ブランチの作り方と使い方を学んだ</a:t>
            </a:r>
            <a:endParaRPr kumimoji="1" lang="en-US" altLang="ja-JP" dirty="0"/>
          </a:p>
          <a:p>
            <a:pPr lvl="1"/>
            <a:r>
              <a:rPr lang="en-US" altLang="ja-JP" dirty="0"/>
              <a:t>branch</a:t>
            </a:r>
            <a:r>
              <a:rPr lang="ja-JP" altLang="en-US" dirty="0"/>
              <a:t>：ブランチを表示</a:t>
            </a:r>
            <a:endParaRPr lang="en-US" altLang="ja-JP" dirty="0"/>
          </a:p>
          <a:p>
            <a:pPr lvl="1"/>
            <a:r>
              <a:rPr kumimoji="1" lang="en-US" altLang="ja-JP" dirty="0"/>
              <a:t>checkout</a:t>
            </a:r>
            <a:r>
              <a:rPr kumimoji="1" lang="ja-JP" altLang="en-US" dirty="0"/>
              <a:t>：ブランチを操作する</a:t>
            </a:r>
            <a:endParaRPr kumimoji="1" lang="en-US" altLang="ja-JP" dirty="0"/>
          </a:p>
          <a:p>
            <a:pPr lvl="1"/>
            <a:r>
              <a:rPr lang="en-US" altLang="ja-JP" dirty="0"/>
              <a:t>rebase</a:t>
            </a:r>
            <a:r>
              <a:rPr lang="ja-JP" altLang="en-US" dirty="0"/>
              <a:t>：ベースを変更する</a:t>
            </a:r>
            <a:endParaRPr kumimoji="1" lang="en-US" altLang="ja-JP" dirty="0"/>
          </a:p>
          <a:p>
            <a:r>
              <a:rPr lang="ja-JP" altLang="en-US" dirty="0"/>
              <a:t>ブランチのマージの仕方を学んだ</a:t>
            </a:r>
            <a:endParaRPr lang="en-US" altLang="ja-JP" dirty="0"/>
          </a:p>
          <a:p>
            <a:pPr lvl="1"/>
            <a:r>
              <a:rPr kumimoji="1" lang="en-US" altLang="ja-JP" dirty="0"/>
              <a:t>merge</a:t>
            </a:r>
            <a:r>
              <a:rPr kumimoji="1" lang="ja-JP" altLang="en-US" dirty="0"/>
              <a:t>：ブランチをマージ</a:t>
            </a:r>
            <a:endParaRPr kumimoji="1" lang="en-US" altLang="ja-JP" dirty="0"/>
          </a:p>
          <a:p>
            <a:pPr lvl="1"/>
            <a:r>
              <a:rPr kumimoji="1" lang="en-US" altLang="ja-JP" dirty="0"/>
              <a:t>diff</a:t>
            </a:r>
            <a:r>
              <a:rPr kumimoji="1" lang="ja-JP" altLang="en-US" dirty="0"/>
              <a:t>：差分を調べる</a:t>
            </a:r>
            <a:endParaRPr kumimoji="1" lang="en-US" altLang="ja-JP" dirty="0"/>
          </a:p>
          <a:p>
            <a:r>
              <a:rPr kumimoji="1" lang="ja-JP" altLang="en-US" dirty="0"/>
              <a:t>新しいブランチをリモートに反映する方法を学んだ</a:t>
            </a:r>
            <a:endParaRPr kumimoji="1" lang="en-US" altLang="ja-JP" dirty="0"/>
          </a:p>
          <a:p>
            <a:pPr lvl="1"/>
            <a:r>
              <a:rPr lang="en-US" altLang="ja-JP" dirty="0"/>
              <a:t>push origin</a:t>
            </a:r>
            <a:r>
              <a:rPr lang="ja-JP" altLang="en-US" dirty="0"/>
              <a:t>：リモートにブランチをコミットする</a:t>
            </a:r>
            <a:endParaRPr kumimoji="1" lang="ja-JP" altLang="en-US" dirty="0"/>
          </a:p>
        </p:txBody>
      </p:sp>
      <p:sp>
        <p:nvSpPr>
          <p:cNvPr id="4" name="日付プレースホルダー 3">
            <a:extLst>
              <a:ext uri="{FF2B5EF4-FFF2-40B4-BE49-F238E27FC236}">
                <a16:creationId xmlns:a16="http://schemas.microsoft.com/office/drawing/2014/main" id="{E9FF9557-0A53-48CE-9C1D-BFAEFDE171A1}"/>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14290FE1-22FC-4ADC-9889-5D64598A28E0}"/>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17E7A423-D978-445C-A666-24D3DEB29531}"/>
              </a:ext>
            </a:extLst>
          </p:cNvPr>
          <p:cNvSpPr>
            <a:spLocks noGrp="1"/>
          </p:cNvSpPr>
          <p:nvPr>
            <p:ph type="sldNum" sz="quarter" idx="4"/>
          </p:nvPr>
        </p:nvSpPr>
        <p:spPr/>
        <p:txBody>
          <a:bodyPr/>
          <a:lstStyle/>
          <a:p>
            <a:fld id="{BD84B515-6EF4-D642-B309-5ED90DAA2A6E}" type="slidenum">
              <a:rPr kumimoji="1" lang="ja-JP" altLang="en-US" smtClean="0"/>
              <a:t>80</a:t>
            </a:fld>
            <a:endParaRPr kumimoji="1" lang="ja-JP" altLang="en-US"/>
          </a:p>
        </p:txBody>
      </p:sp>
    </p:spTree>
    <p:extLst>
      <p:ext uri="{BB962C8B-B14F-4D97-AF65-F5344CB8AC3E}">
        <p14:creationId xmlns:p14="http://schemas.microsoft.com/office/powerpoint/2010/main" val="16575170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アウトライン</a:t>
            </a:r>
            <a:endParaRPr kumimoji="1" lang="ja-JP" altLang="en-US" dirty="0"/>
          </a:p>
        </p:txBody>
      </p:sp>
      <p:sp>
        <p:nvSpPr>
          <p:cNvPr id="3" name="コンテンツ プレースホルダー 2"/>
          <p:cNvSpPr>
            <a:spLocks noGrp="1"/>
          </p:cNvSpPr>
          <p:nvPr>
            <p:ph idx="1"/>
          </p:nvPr>
        </p:nvSpPr>
        <p:spPr/>
        <p:txBody>
          <a:bodyPr/>
          <a:lstStyle/>
          <a:p>
            <a:pPr>
              <a:spcAft>
                <a:spcPts val="1200"/>
              </a:spcAft>
            </a:pPr>
            <a:r>
              <a:rPr kumimoji="1" lang="en-US" altLang="ja-JP" dirty="0">
                <a:solidFill>
                  <a:schemeClr val="bg2"/>
                </a:solidFill>
              </a:rPr>
              <a:t>Git</a:t>
            </a:r>
            <a:r>
              <a:rPr kumimoji="1" lang="ja-JP" altLang="en-US" dirty="0">
                <a:solidFill>
                  <a:schemeClr val="bg2"/>
                </a:solidFill>
              </a:rPr>
              <a:t>とは</a:t>
            </a:r>
            <a:endParaRPr kumimoji="1" lang="en-US" altLang="ja-JP" dirty="0">
              <a:solidFill>
                <a:schemeClr val="bg2"/>
              </a:solidFill>
            </a:endParaRPr>
          </a:p>
          <a:p>
            <a:pPr>
              <a:spcAft>
                <a:spcPts val="1200"/>
              </a:spcAft>
            </a:pPr>
            <a:r>
              <a:rPr lang="en-US" altLang="ja-JP" dirty="0">
                <a:solidFill>
                  <a:schemeClr val="bg2"/>
                </a:solidFill>
              </a:rPr>
              <a:t>Git</a:t>
            </a:r>
            <a:r>
              <a:rPr lang="ja-JP" altLang="en-US" dirty="0">
                <a:solidFill>
                  <a:schemeClr val="bg2"/>
                </a:solidFill>
              </a:rPr>
              <a:t>の基礎</a:t>
            </a:r>
            <a:endParaRPr lang="en-US" altLang="ja-JP" dirty="0">
              <a:solidFill>
                <a:schemeClr val="bg2"/>
              </a:solidFill>
            </a:endParaRPr>
          </a:p>
          <a:p>
            <a:pPr>
              <a:spcAft>
                <a:spcPts val="1200"/>
              </a:spcAft>
            </a:pPr>
            <a:r>
              <a:rPr lang="ja-JP" altLang="en-US" dirty="0">
                <a:solidFill>
                  <a:schemeClr val="bg2"/>
                </a:solidFill>
              </a:rPr>
              <a:t>リモートリポジトリを使う</a:t>
            </a:r>
            <a:endParaRPr lang="en-US" altLang="ja-JP" dirty="0">
              <a:solidFill>
                <a:schemeClr val="bg2"/>
              </a:solidFill>
            </a:endParaRPr>
          </a:p>
          <a:p>
            <a:pPr>
              <a:spcAft>
                <a:spcPts val="1200"/>
              </a:spcAft>
            </a:pPr>
            <a:r>
              <a:rPr lang="ja-JP" altLang="en-US" dirty="0">
                <a:solidFill>
                  <a:schemeClr val="bg2"/>
                </a:solidFill>
              </a:rPr>
              <a:t>ブランチを使おう</a:t>
            </a:r>
            <a:endParaRPr lang="en-US" altLang="ja-JP" dirty="0">
              <a:solidFill>
                <a:schemeClr val="bg2"/>
              </a:solidFill>
            </a:endParaRPr>
          </a:p>
          <a:p>
            <a:pPr>
              <a:spcAft>
                <a:spcPts val="1200"/>
              </a:spcAft>
            </a:pPr>
            <a:r>
              <a:rPr lang="ja-JP" altLang="en-US" dirty="0"/>
              <a:t>おまけ）</a:t>
            </a:r>
            <a:r>
              <a:rPr lang="en-US" altLang="ja-JP" dirty="0"/>
              <a:t>Visual Studio Code</a:t>
            </a:r>
            <a:r>
              <a:rPr lang="ja-JP" altLang="en-US" dirty="0"/>
              <a:t>で</a:t>
            </a:r>
            <a:r>
              <a:rPr lang="en-US" altLang="ja-JP" dirty="0"/>
              <a:t>Git</a:t>
            </a:r>
            <a:r>
              <a:rPr lang="ja-JP" altLang="en-US" dirty="0"/>
              <a:t>しよう</a:t>
            </a:r>
            <a:endParaRPr lang="en-US" altLang="ja-JP" dirty="0"/>
          </a:p>
          <a:p>
            <a:pPr>
              <a:spcAft>
                <a:spcPts val="1200"/>
              </a:spcAft>
            </a:pPr>
            <a:r>
              <a:rPr kumimoji="1" lang="ja-JP" altLang="en-US" dirty="0">
                <a:solidFill>
                  <a:schemeClr val="bg2"/>
                </a:solidFill>
              </a:rPr>
              <a:t>更新履歴</a:t>
            </a:r>
          </a:p>
        </p:txBody>
      </p:sp>
      <p:sp>
        <p:nvSpPr>
          <p:cNvPr id="4" name="日付プレースホルダー 3"/>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p:cNvSpPr>
            <a:spLocks noGrp="1"/>
          </p:cNvSpPr>
          <p:nvPr>
            <p:ph type="sldNum" sz="quarter" idx="4"/>
          </p:nvPr>
        </p:nvSpPr>
        <p:spPr/>
        <p:txBody>
          <a:bodyPr/>
          <a:lstStyle/>
          <a:p>
            <a:fld id="{BD84B515-6EF4-D642-B309-5ED90DAA2A6E}" type="slidenum">
              <a:rPr kumimoji="1" lang="ja-JP" altLang="en-US" smtClean="0"/>
              <a:t>81</a:t>
            </a:fld>
            <a:endParaRPr kumimoji="1" lang="ja-JP" altLang="en-US"/>
          </a:p>
        </p:txBody>
      </p:sp>
    </p:spTree>
    <p:extLst>
      <p:ext uri="{BB962C8B-B14F-4D97-AF65-F5344CB8AC3E}">
        <p14:creationId xmlns:p14="http://schemas.microsoft.com/office/powerpoint/2010/main" val="19982582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55865C-1738-43EF-B37A-D34F095B251C}"/>
              </a:ext>
            </a:extLst>
          </p:cNvPr>
          <p:cNvSpPr>
            <a:spLocks noGrp="1"/>
          </p:cNvSpPr>
          <p:nvPr>
            <p:ph type="title"/>
          </p:nvPr>
        </p:nvSpPr>
        <p:spPr/>
        <p:txBody>
          <a:bodyPr/>
          <a:lstStyle/>
          <a:p>
            <a:r>
              <a:rPr kumimoji="1" lang="ja-JP" altLang="en-US" dirty="0"/>
              <a:t>おまけ）</a:t>
            </a:r>
            <a:r>
              <a:rPr kumimoji="1" lang="en-US" altLang="ja-JP" dirty="0" err="1"/>
              <a:t>VSCode</a:t>
            </a:r>
            <a:r>
              <a:rPr kumimoji="1" lang="ja-JP" altLang="en-US" dirty="0"/>
              <a:t>で</a:t>
            </a:r>
            <a:r>
              <a:rPr kumimoji="1" lang="en-US" altLang="ja-JP" dirty="0"/>
              <a:t>Git</a:t>
            </a:r>
            <a:r>
              <a:rPr kumimoji="1" lang="ja-JP" altLang="en-US" dirty="0"/>
              <a:t>しよう</a:t>
            </a:r>
          </a:p>
        </p:txBody>
      </p:sp>
      <p:sp>
        <p:nvSpPr>
          <p:cNvPr id="3" name="コンテンツ プレースホルダー 2">
            <a:extLst>
              <a:ext uri="{FF2B5EF4-FFF2-40B4-BE49-F238E27FC236}">
                <a16:creationId xmlns:a16="http://schemas.microsoft.com/office/drawing/2014/main" id="{7C411997-E3B4-43FC-907C-31641C8A6104}"/>
              </a:ext>
            </a:extLst>
          </p:cNvPr>
          <p:cNvSpPr>
            <a:spLocks noGrp="1"/>
          </p:cNvSpPr>
          <p:nvPr>
            <p:ph idx="1"/>
          </p:nvPr>
        </p:nvSpPr>
        <p:spPr/>
        <p:txBody>
          <a:bodyPr/>
          <a:lstStyle/>
          <a:p>
            <a:r>
              <a:rPr kumimoji="1" lang="en-US" altLang="ja-JP" dirty="0" err="1"/>
              <a:t>VSCode</a:t>
            </a:r>
            <a:r>
              <a:rPr kumimoji="1" lang="ja-JP" altLang="en-US" dirty="0"/>
              <a:t>の</a:t>
            </a:r>
            <a:r>
              <a:rPr kumimoji="1" lang="en-US" altLang="ja-JP" dirty="0"/>
              <a:t>Git</a:t>
            </a:r>
            <a:r>
              <a:rPr kumimoji="1" lang="ja-JP" altLang="en-US" dirty="0"/>
              <a:t>プラグインを使うと</a:t>
            </a:r>
            <a:br>
              <a:rPr kumimoji="1" lang="en-US" altLang="ja-JP" dirty="0"/>
            </a:br>
            <a:r>
              <a:rPr kumimoji="1" lang="ja-JP" altLang="en-US" dirty="0"/>
              <a:t>グラフィカルに</a:t>
            </a:r>
            <a:r>
              <a:rPr kumimoji="1" lang="en-US" altLang="ja-JP" dirty="0"/>
              <a:t>Git</a:t>
            </a:r>
            <a:r>
              <a:rPr kumimoji="1" lang="ja-JP" altLang="en-US" dirty="0"/>
              <a:t>を操作できる</a:t>
            </a:r>
            <a:endParaRPr kumimoji="1" lang="en-US" altLang="ja-JP" dirty="0"/>
          </a:p>
          <a:p>
            <a:r>
              <a:rPr lang="ja-JP" altLang="en-US" dirty="0"/>
              <a:t>本章で学ぶこと</a:t>
            </a:r>
            <a:endParaRPr lang="en-US" altLang="ja-JP" dirty="0"/>
          </a:p>
          <a:p>
            <a:pPr lvl="1"/>
            <a:r>
              <a:rPr kumimoji="1" lang="en-US" altLang="ja-JP" dirty="0" err="1"/>
              <a:t>VSCode</a:t>
            </a:r>
            <a:r>
              <a:rPr kumimoji="1" lang="ja-JP" altLang="en-US" dirty="0"/>
              <a:t>にプラグインをインストールする方法</a:t>
            </a:r>
            <a:endParaRPr kumimoji="1" lang="en-US" altLang="ja-JP" dirty="0"/>
          </a:p>
          <a:p>
            <a:pPr lvl="1"/>
            <a:r>
              <a:rPr lang="en-US" altLang="ja-JP" dirty="0"/>
              <a:t>Git</a:t>
            </a:r>
            <a:r>
              <a:rPr lang="ja-JP" altLang="en-US" dirty="0"/>
              <a:t>プラグインを使ったリポジトリの操作</a:t>
            </a:r>
            <a:endParaRPr kumimoji="1" lang="ja-JP" altLang="en-US" dirty="0"/>
          </a:p>
        </p:txBody>
      </p:sp>
      <p:sp>
        <p:nvSpPr>
          <p:cNvPr id="4" name="日付プレースホルダー 3">
            <a:extLst>
              <a:ext uri="{FF2B5EF4-FFF2-40B4-BE49-F238E27FC236}">
                <a16:creationId xmlns:a16="http://schemas.microsoft.com/office/drawing/2014/main" id="{9E3D8578-8426-4BC6-9C6C-5381A0BE0A6A}"/>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9A03AC9A-FE77-4C4D-8F4E-CCC627074517}"/>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0E634DCB-0AAF-4BE7-9B8B-AEAB0C0E1439}"/>
              </a:ext>
            </a:extLst>
          </p:cNvPr>
          <p:cNvSpPr>
            <a:spLocks noGrp="1"/>
          </p:cNvSpPr>
          <p:nvPr>
            <p:ph type="sldNum" sz="quarter" idx="4"/>
          </p:nvPr>
        </p:nvSpPr>
        <p:spPr/>
        <p:txBody>
          <a:bodyPr/>
          <a:lstStyle/>
          <a:p>
            <a:fld id="{BD84B515-6EF4-D642-B309-5ED90DAA2A6E}" type="slidenum">
              <a:rPr kumimoji="1" lang="ja-JP" altLang="en-US" smtClean="0"/>
              <a:t>82</a:t>
            </a:fld>
            <a:endParaRPr kumimoji="1" lang="ja-JP" altLang="en-US"/>
          </a:p>
        </p:txBody>
      </p:sp>
    </p:spTree>
    <p:extLst>
      <p:ext uri="{BB962C8B-B14F-4D97-AF65-F5344CB8AC3E}">
        <p14:creationId xmlns:p14="http://schemas.microsoft.com/office/powerpoint/2010/main" val="2775862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CF4055-AFAE-498B-A9D2-C088D1E34BBA}"/>
              </a:ext>
            </a:extLst>
          </p:cNvPr>
          <p:cNvSpPr>
            <a:spLocks noGrp="1"/>
          </p:cNvSpPr>
          <p:nvPr>
            <p:ph type="title"/>
          </p:nvPr>
        </p:nvSpPr>
        <p:spPr/>
        <p:txBody>
          <a:bodyPr/>
          <a:lstStyle/>
          <a:p>
            <a:r>
              <a:rPr kumimoji="1" lang="en-US" altLang="ja-JP" dirty="0"/>
              <a:t>Git History</a:t>
            </a:r>
            <a:r>
              <a:rPr kumimoji="1" lang="ja-JP" altLang="en-US" dirty="0"/>
              <a:t>をインストールする</a:t>
            </a:r>
          </a:p>
        </p:txBody>
      </p:sp>
      <p:sp>
        <p:nvSpPr>
          <p:cNvPr id="3" name="コンテンツ プレースホルダー 2">
            <a:extLst>
              <a:ext uri="{FF2B5EF4-FFF2-40B4-BE49-F238E27FC236}">
                <a16:creationId xmlns:a16="http://schemas.microsoft.com/office/drawing/2014/main" id="{F1F8B54B-5960-4581-8B40-E52674403F6E}"/>
              </a:ext>
            </a:extLst>
          </p:cNvPr>
          <p:cNvSpPr>
            <a:spLocks noGrp="1"/>
          </p:cNvSpPr>
          <p:nvPr>
            <p:ph idx="1"/>
          </p:nvPr>
        </p:nvSpPr>
        <p:spPr/>
        <p:txBody>
          <a:bodyPr/>
          <a:lstStyle/>
          <a:p>
            <a:r>
              <a:rPr kumimoji="1" lang="en-US" altLang="ja-JP" dirty="0"/>
              <a:t>Extensions</a:t>
            </a:r>
            <a:r>
              <a:rPr kumimoji="1" lang="ja-JP" altLang="en-US" dirty="0"/>
              <a:t>をクリック</a:t>
            </a:r>
            <a:endParaRPr kumimoji="1" lang="en-US" altLang="ja-JP" dirty="0"/>
          </a:p>
          <a:p>
            <a:r>
              <a:rPr lang="en-US" altLang="ja-JP" dirty="0"/>
              <a:t>`Search Extensions in Marketplace`</a:t>
            </a:r>
            <a:r>
              <a:rPr lang="ja-JP" altLang="en-US" dirty="0"/>
              <a:t>に</a:t>
            </a:r>
            <a:r>
              <a:rPr lang="en-US" altLang="ja-JP" dirty="0"/>
              <a:t>git</a:t>
            </a:r>
            <a:r>
              <a:rPr lang="ja-JP" altLang="en-US" dirty="0"/>
              <a:t>と入力</a:t>
            </a:r>
            <a:endParaRPr kumimoji="1" lang="ja-JP" altLang="en-US" dirty="0"/>
          </a:p>
        </p:txBody>
      </p:sp>
      <p:sp>
        <p:nvSpPr>
          <p:cNvPr id="4" name="日付プレースホルダー 3">
            <a:extLst>
              <a:ext uri="{FF2B5EF4-FFF2-40B4-BE49-F238E27FC236}">
                <a16:creationId xmlns:a16="http://schemas.microsoft.com/office/drawing/2014/main" id="{5D23826D-9184-4643-811C-D4C22F10F24F}"/>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CDAE3EE5-738B-4C4E-B0CA-25AF151A789E}"/>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1D032E3C-3EC1-4A2A-B5A6-DC9D9608DA6F}"/>
              </a:ext>
            </a:extLst>
          </p:cNvPr>
          <p:cNvSpPr>
            <a:spLocks noGrp="1"/>
          </p:cNvSpPr>
          <p:nvPr>
            <p:ph type="sldNum" sz="quarter" idx="4"/>
          </p:nvPr>
        </p:nvSpPr>
        <p:spPr/>
        <p:txBody>
          <a:bodyPr/>
          <a:lstStyle/>
          <a:p>
            <a:fld id="{BD84B515-6EF4-D642-B309-5ED90DAA2A6E}" type="slidenum">
              <a:rPr kumimoji="1" lang="ja-JP" altLang="en-US" smtClean="0"/>
              <a:t>83</a:t>
            </a:fld>
            <a:endParaRPr kumimoji="1" lang="ja-JP" altLang="en-US"/>
          </a:p>
        </p:txBody>
      </p:sp>
      <p:pic>
        <p:nvPicPr>
          <p:cNvPr id="7" name="図 6">
            <a:extLst>
              <a:ext uri="{FF2B5EF4-FFF2-40B4-BE49-F238E27FC236}">
                <a16:creationId xmlns:a16="http://schemas.microsoft.com/office/drawing/2014/main" id="{1FBDEE28-65B1-4A37-AAF5-0D8F24DA2EEB}"/>
              </a:ext>
            </a:extLst>
          </p:cNvPr>
          <p:cNvPicPr>
            <a:picLocks noChangeAspect="1"/>
          </p:cNvPicPr>
          <p:nvPr/>
        </p:nvPicPr>
        <p:blipFill>
          <a:blip r:embed="rId2"/>
          <a:stretch>
            <a:fillRect/>
          </a:stretch>
        </p:blipFill>
        <p:spPr>
          <a:xfrm>
            <a:off x="809823" y="2322095"/>
            <a:ext cx="7555980" cy="4250238"/>
          </a:xfrm>
          <a:prstGeom prst="rect">
            <a:avLst/>
          </a:prstGeom>
        </p:spPr>
      </p:pic>
    </p:spTree>
    <p:extLst>
      <p:ext uri="{BB962C8B-B14F-4D97-AF65-F5344CB8AC3E}">
        <p14:creationId xmlns:p14="http://schemas.microsoft.com/office/powerpoint/2010/main" val="40232949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002755-7A32-49A4-BA7A-DD3370F13235}"/>
              </a:ext>
            </a:extLst>
          </p:cNvPr>
          <p:cNvSpPr>
            <a:spLocks noGrp="1"/>
          </p:cNvSpPr>
          <p:nvPr>
            <p:ph type="title"/>
          </p:nvPr>
        </p:nvSpPr>
        <p:spPr/>
        <p:txBody>
          <a:bodyPr/>
          <a:lstStyle/>
          <a:p>
            <a:r>
              <a:rPr kumimoji="1" lang="ja-JP" altLang="en-US" dirty="0"/>
              <a:t>新しくリポジトリを作ってみよう</a:t>
            </a:r>
            <a:r>
              <a:rPr kumimoji="1" lang="en-US" altLang="ja-JP" dirty="0"/>
              <a:t>(git </a:t>
            </a:r>
            <a:r>
              <a:rPr kumimoji="1" lang="en-US" altLang="ja-JP" dirty="0" err="1"/>
              <a:t>init</a:t>
            </a:r>
            <a:r>
              <a:rPr kumimoji="1"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8C9A5212-B5AB-4622-BDF5-B96257BC0D0B}"/>
              </a:ext>
            </a:extLst>
          </p:cNvPr>
          <p:cNvSpPr>
            <a:spLocks noGrp="1"/>
          </p:cNvSpPr>
          <p:nvPr>
            <p:ph idx="1"/>
          </p:nvPr>
        </p:nvSpPr>
        <p:spPr/>
        <p:txBody>
          <a:bodyPr/>
          <a:lstStyle/>
          <a:p>
            <a:r>
              <a:rPr kumimoji="1" lang="en-US" altLang="ja-JP" dirty="0"/>
              <a:t>hello</a:t>
            </a:r>
            <a:r>
              <a:rPr kumimoji="1" lang="ja-JP" altLang="en-US" dirty="0"/>
              <a:t>ディレクトリに</a:t>
            </a:r>
            <a:r>
              <a:rPr kumimoji="1" lang="en-US" altLang="ja-JP" dirty="0"/>
              <a:t>C</a:t>
            </a:r>
            <a:r>
              <a:rPr kumimoji="1" lang="ja-JP" altLang="en-US" dirty="0"/>
              <a:t>プログラムと</a:t>
            </a:r>
            <a:r>
              <a:rPr kumimoji="1" lang="en-US" altLang="ja-JP" dirty="0" err="1"/>
              <a:t>Makefile</a:t>
            </a:r>
            <a:r>
              <a:rPr kumimoji="1" lang="ja-JP" altLang="en-US" dirty="0"/>
              <a:t>をコピー</a:t>
            </a:r>
            <a:endParaRPr kumimoji="1" lang="en-US" altLang="ja-JP" dirty="0"/>
          </a:p>
          <a:p>
            <a:pPr lvl="1"/>
            <a:r>
              <a:rPr lang="en-US" altLang="ja-JP" dirty="0"/>
              <a:t>Git</a:t>
            </a:r>
            <a:r>
              <a:rPr lang="ja-JP" altLang="en-US" dirty="0"/>
              <a:t>の基礎と同じ手順で</a:t>
            </a:r>
            <a:endParaRPr lang="en-US" altLang="ja-JP" dirty="0"/>
          </a:p>
          <a:p>
            <a:r>
              <a:rPr kumimoji="1" lang="en-US" altLang="ja-JP" dirty="0"/>
              <a:t>`Source</a:t>
            </a:r>
            <a:r>
              <a:rPr kumimoji="1" lang="ja-JP" altLang="en-US" dirty="0"/>
              <a:t> </a:t>
            </a:r>
            <a:r>
              <a:rPr kumimoji="1" lang="en-US" altLang="ja-JP" dirty="0"/>
              <a:t>Control`</a:t>
            </a:r>
            <a:r>
              <a:rPr kumimoji="1" lang="ja-JP" altLang="en-US" dirty="0"/>
              <a:t>をクリック</a:t>
            </a:r>
            <a:endParaRPr kumimoji="1" lang="en-US" altLang="ja-JP" dirty="0"/>
          </a:p>
          <a:p>
            <a:r>
              <a:rPr kumimoji="1" lang="en-US" altLang="ja-JP" dirty="0"/>
              <a:t>`Initialize Repository`</a:t>
            </a:r>
            <a:r>
              <a:rPr kumimoji="1" lang="ja-JP" altLang="en-US" dirty="0"/>
              <a:t>でリポジトリを作成</a:t>
            </a:r>
            <a:endParaRPr kumimoji="1" lang="en-US" altLang="ja-JP" dirty="0"/>
          </a:p>
          <a:p>
            <a:pPr lvl="1"/>
            <a:r>
              <a:rPr lang="ja-JP" altLang="en-US" dirty="0"/>
              <a:t>リポジトリを作成するディレクトリを指定する</a:t>
            </a:r>
            <a:endParaRPr kumimoji="1" lang="ja-JP" altLang="en-US" dirty="0"/>
          </a:p>
        </p:txBody>
      </p:sp>
      <p:sp>
        <p:nvSpPr>
          <p:cNvPr id="4" name="日付プレースホルダー 3">
            <a:extLst>
              <a:ext uri="{FF2B5EF4-FFF2-40B4-BE49-F238E27FC236}">
                <a16:creationId xmlns:a16="http://schemas.microsoft.com/office/drawing/2014/main" id="{9B3DE0B3-99C9-4A9C-99B1-B66D30F3B990}"/>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1B98DDDC-5EE5-44A2-AAEB-B4FB6A4E604E}"/>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19207690-27BD-436A-ACC4-32D279AAFBD8}"/>
              </a:ext>
            </a:extLst>
          </p:cNvPr>
          <p:cNvSpPr>
            <a:spLocks noGrp="1"/>
          </p:cNvSpPr>
          <p:nvPr>
            <p:ph type="sldNum" sz="quarter" idx="4"/>
          </p:nvPr>
        </p:nvSpPr>
        <p:spPr/>
        <p:txBody>
          <a:bodyPr/>
          <a:lstStyle/>
          <a:p>
            <a:fld id="{BD84B515-6EF4-D642-B309-5ED90DAA2A6E}" type="slidenum">
              <a:rPr kumimoji="1" lang="ja-JP" altLang="en-US" smtClean="0"/>
              <a:t>84</a:t>
            </a:fld>
            <a:endParaRPr kumimoji="1" lang="ja-JP" altLang="en-US"/>
          </a:p>
        </p:txBody>
      </p:sp>
      <p:pic>
        <p:nvPicPr>
          <p:cNvPr id="7" name="図 6">
            <a:extLst>
              <a:ext uri="{FF2B5EF4-FFF2-40B4-BE49-F238E27FC236}">
                <a16:creationId xmlns:a16="http://schemas.microsoft.com/office/drawing/2014/main" id="{7ED21594-236A-4B4D-8106-F1FEA0918F44}"/>
              </a:ext>
            </a:extLst>
          </p:cNvPr>
          <p:cNvPicPr>
            <a:picLocks noChangeAspect="1"/>
          </p:cNvPicPr>
          <p:nvPr/>
        </p:nvPicPr>
        <p:blipFill rotWithShape="1">
          <a:blip r:embed="rId2"/>
          <a:srcRect r="42652" b="67519"/>
          <a:stretch/>
        </p:blipFill>
        <p:spPr>
          <a:xfrm>
            <a:off x="233916" y="3674402"/>
            <a:ext cx="8797032" cy="2802598"/>
          </a:xfrm>
          <a:prstGeom prst="rect">
            <a:avLst/>
          </a:prstGeom>
        </p:spPr>
      </p:pic>
    </p:spTree>
    <p:extLst>
      <p:ext uri="{BB962C8B-B14F-4D97-AF65-F5344CB8AC3E}">
        <p14:creationId xmlns:p14="http://schemas.microsoft.com/office/powerpoint/2010/main" val="31558342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4802AC-AEDE-493A-B5A4-F195628E81F4}"/>
              </a:ext>
            </a:extLst>
          </p:cNvPr>
          <p:cNvSpPr>
            <a:spLocks noGrp="1"/>
          </p:cNvSpPr>
          <p:nvPr>
            <p:ph type="title"/>
          </p:nvPr>
        </p:nvSpPr>
        <p:spPr/>
        <p:txBody>
          <a:bodyPr/>
          <a:lstStyle/>
          <a:p>
            <a:r>
              <a:rPr lang="ja-JP" altLang="en-US" dirty="0"/>
              <a:t>ステージングエリアにファイルを追加</a:t>
            </a:r>
            <a:r>
              <a:rPr lang="en-US" altLang="ja-JP" dirty="0"/>
              <a:t>(git add)</a:t>
            </a:r>
            <a:endParaRPr kumimoji="1" lang="ja-JP" altLang="en-US" dirty="0"/>
          </a:p>
        </p:txBody>
      </p:sp>
      <p:sp>
        <p:nvSpPr>
          <p:cNvPr id="3" name="コンテンツ プレースホルダー 2">
            <a:extLst>
              <a:ext uri="{FF2B5EF4-FFF2-40B4-BE49-F238E27FC236}">
                <a16:creationId xmlns:a16="http://schemas.microsoft.com/office/drawing/2014/main" id="{7FDBD4E4-D490-4EF6-9D34-08AE297B4D37}"/>
              </a:ext>
            </a:extLst>
          </p:cNvPr>
          <p:cNvSpPr>
            <a:spLocks noGrp="1"/>
          </p:cNvSpPr>
          <p:nvPr>
            <p:ph idx="1"/>
          </p:nvPr>
        </p:nvSpPr>
        <p:spPr/>
        <p:txBody>
          <a:bodyPr/>
          <a:lstStyle/>
          <a:p>
            <a:r>
              <a:rPr kumimoji="1" lang="en-US" altLang="ja-JP" dirty="0"/>
              <a:t>`+`</a:t>
            </a:r>
            <a:r>
              <a:rPr kumimoji="1" lang="ja-JP" altLang="en-US" dirty="0"/>
              <a:t>でファイルをステージングエリアに追加</a:t>
            </a:r>
            <a:endParaRPr kumimoji="1" lang="en-US" altLang="ja-JP" dirty="0"/>
          </a:p>
          <a:p>
            <a:pPr lvl="1"/>
            <a:r>
              <a:rPr lang="en-US" altLang="ja-JP" dirty="0"/>
              <a:t>.</a:t>
            </a:r>
            <a:r>
              <a:rPr lang="en-US" altLang="ja-JP" dirty="0" err="1"/>
              <a:t>vscode</a:t>
            </a:r>
            <a:r>
              <a:rPr lang="en-US" altLang="ja-JP" dirty="0"/>
              <a:t>/*</a:t>
            </a:r>
            <a:r>
              <a:rPr lang="ja-JP" altLang="en-US" dirty="0"/>
              <a:t>も見えている場合は</a:t>
            </a:r>
            <a:r>
              <a:rPr lang="en-US" altLang="ja-JP" dirty="0"/>
              <a:t>.</a:t>
            </a:r>
            <a:r>
              <a:rPr lang="en-US" altLang="ja-JP" dirty="0" err="1"/>
              <a:t>gitignore</a:t>
            </a:r>
            <a:r>
              <a:rPr lang="ja-JP" altLang="en-US" dirty="0"/>
              <a:t>にルールを追加</a:t>
            </a:r>
            <a:endParaRPr kumimoji="1" lang="ja-JP" altLang="en-US" dirty="0"/>
          </a:p>
        </p:txBody>
      </p:sp>
      <p:sp>
        <p:nvSpPr>
          <p:cNvPr id="4" name="日付プレースホルダー 3">
            <a:extLst>
              <a:ext uri="{FF2B5EF4-FFF2-40B4-BE49-F238E27FC236}">
                <a16:creationId xmlns:a16="http://schemas.microsoft.com/office/drawing/2014/main" id="{F7EEDBA2-48DC-4E8D-BBD4-EF7366E3DCB7}"/>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876925B7-1E8C-435D-A243-097C16990846}"/>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A2F8F78A-2286-46EE-900A-8E158BA6CDA4}"/>
              </a:ext>
            </a:extLst>
          </p:cNvPr>
          <p:cNvSpPr>
            <a:spLocks noGrp="1"/>
          </p:cNvSpPr>
          <p:nvPr>
            <p:ph type="sldNum" sz="quarter" idx="4"/>
          </p:nvPr>
        </p:nvSpPr>
        <p:spPr/>
        <p:txBody>
          <a:bodyPr/>
          <a:lstStyle/>
          <a:p>
            <a:fld id="{BD84B515-6EF4-D642-B309-5ED90DAA2A6E}" type="slidenum">
              <a:rPr kumimoji="1" lang="ja-JP" altLang="en-US" smtClean="0"/>
              <a:t>85</a:t>
            </a:fld>
            <a:endParaRPr kumimoji="1" lang="ja-JP" altLang="en-US"/>
          </a:p>
        </p:txBody>
      </p:sp>
      <p:pic>
        <p:nvPicPr>
          <p:cNvPr id="7" name="図 6">
            <a:extLst>
              <a:ext uri="{FF2B5EF4-FFF2-40B4-BE49-F238E27FC236}">
                <a16:creationId xmlns:a16="http://schemas.microsoft.com/office/drawing/2014/main" id="{7AA3428E-9BC0-4B8A-804E-A5B62C5295A2}"/>
              </a:ext>
            </a:extLst>
          </p:cNvPr>
          <p:cNvPicPr>
            <a:picLocks noChangeAspect="1"/>
          </p:cNvPicPr>
          <p:nvPr/>
        </p:nvPicPr>
        <p:blipFill rotWithShape="1">
          <a:blip r:embed="rId2"/>
          <a:srcRect r="34583" b="62592"/>
          <a:stretch/>
        </p:blipFill>
        <p:spPr>
          <a:xfrm>
            <a:off x="106325" y="3596422"/>
            <a:ext cx="8955460" cy="2880578"/>
          </a:xfrm>
          <a:prstGeom prst="rect">
            <a:avLst/>
          </a:prstGeom>
        </p:spPr>
      </p:pic>
    </p:spTree>
    <p:extLst>
      <p:ext uri="{BB962C8B-B14F-4D97-AF65-F5344CB8AC3E}">
        <p14:creationId xmlns:p14="http://schemas.microsoft.com/office/powerpoint/2010/main" val="28377993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955D82CF-B490-422A-A0CA-8EEEA81B5306}"/>
              </a:ext>
            </a:extLst>
          </p:cNvPr>
          <p:cNvPicPr>
            <a:picLocks noChangeAspect="1"/>
          </p:cNvPicPr>
          <p:nvPr/>
        </p:nvPicPr>
        <p:blipFill rotWithShape="1">
          <a:blip r:embed="rId2"/>
          <a:srcRect r="29444" b="67778"/>
          <a:stretch/>
        </p:blipFill>
        <p:spPr>
          <a:xfrm>
            <a:off x="127592" y="3429000"/>
            <a:ext cx="8888816" cy="2283446"/>
          </a:xfrm>
          <a:prstGeom prst="rect">
            <a:avLst/>
          </a:prstGeom>
        </p:spPr>
      </p:pic>
      <p:sp>
        <p:nvSpPr>
          <p:cNvPr id="2" name="タイトル 1">
            <a:extLst>
              <a:ext uri="{FF2B5EF4-FFF2-40B4-BE49-F238E27FC236}">
                <a16:creationId xmlns:a16="http://schemas.microsoft.com/office/drawing/2014/main" id="{3D715200-D114-4A27-9083-4F2DC7946F21}"/>
              </a:ext>
            </a:extLst>
          </p:cNvPr>
          <p:cNvSpPr>
            <a:spLocks noGrp="1"/>
          </p:cNvSpPr>
          <p:nvPr>
            <p:ph type="title"/>
          </p:nvPr>
        </p:nvSpPr>
        <p:spPr/>
        <p:txBody>
          <a:bodyPr/>
          <a:lstStyle/>
          <a:p>
            <a:r>
              <a:rPr kumimoji="1" lang="ja-JP" altLang="en-US" dirty="0"/>
              <a:t>コミットする</a:t>
            </a:r>
            <a:r>
              <a:rPr kumimoji="1" lang="en-US" altLang="ja-JP" dirty="0"/>
              <a:t>(git commit)</a:t>
            </a:r>
            <a:endParaRPr kumimoji="1" lang="ja-JP" altLang="en-US" dirty="0"/>
          </a:p>
        </p:txBody>
      </p:sp>
      <p:sp>
        <p:nvSpPr>
          <p:cNvPr id="3" name="コンテンツ プレースホルダー 2">
            <a:extLst>
              <a:ext uri="{FF2B5EF4-FFF2-40B4-BE49-F238E27FC236}">
                <a16:creationId xmlns:a16="http://schemas.microsoft.com/office/drawing/2014/main" id="{584CEAD6-F191-48B3-A2B6-42A1B7544DAC}"/>
              </a:ext>
            </a:extLst>
          </p:cNvPr>
          <p:cNvSpPr>
            <a:spLocks noGrp="1"/>
          </p:cNvSpPr>
          <p:nvPr>
            <p:ph idx="1"/>
          </p:nvPr>
        </p:nvSpPr>
        <p:spPr>
          <a:xfrm>
            <a:off x="127592" y="1760591"/>
            <a:ext cx="8910083" cy="1526782"/>
          </a:xfrm>
        </p:spPr>
        <p:txBody>
          <a:bodyPr/>
          <a:lstStyle/>
          <a:p>
            <a:r>
              <a:rPr kumimoji="1" lang="ja-JP" altLang="en-US" dirty="0"/>
              <a:t>チェックマークをクリック</a:t>
            </a:r>
            <a:endParaRPr kumimoji="1" lang="en-US" altLang="ja-JP" dirty="0"/>
          </a:p>
          <a:p>
            <a:r>
              <a:rPr lang="en-US" altLang="ja-JP" dirty="0"/>
              <a:t>`Commit message`</a:t>
            </a:r>
            <a:r>
              <a:rPr lang="ja-JP" altLang="en-US" dirty="0"/>
              <a:t>にコミットメッセージを入力</a:t>
            </a:r>
            <a:endParaRPr kumimoji="1" lang="ja-JP" altLang="en-US" dirty="0"/>
          </a:p>
        </p:txBody>
      </p:sp>
      <p:sp>
        <p:nvSpPr>
          <p:cNvPr id="4" name="日付プレースホルダー 3">
            <a:extLst>
              <a:ext uri="{FF2B5EF4-FFF2-40B4-BE49-F238E27FC236}">
                <a16:creationId xmlns:a16="http://schemas.microsoft.com/office/drawing/2014/main" id="{E88511CA-66BE-45B5-8398-D4E12C670ACD}"/>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D3562F16-581E-4F31-A30A-D55C4AB845C8}"/>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A5471AB2-18F6-4FE4-908A-A11BF6D3143B}"/>
              </a:ext>
            </a:extLst>
          </p:cNvPr>
          <p:cNvSpPr>
            <a:spLocks noGrp="1"/>
          </p:cNvSpPr>
          <p:nvPr>
            <p:ph type="sldNum" sz="quarter" idx="4"/>
          </p:nvPr>
        </p:nvSpPr>
        <p:spPr/>
        <p:txBody>
          <a:bodyPr/>
          <a:lstStyle/>
          <a:p>
            <a:fld id="{BD84B515-6EF4-D642-B309-5ED90DAA2A6E}" type="slidenum">
              <a:rPr kumimoji="1" lang="ja-JP" altLang="en-US" smtClean="0"/>
              <a:t>86</a:t>
            </a:fld>
            <a:endParaRPr kumimoji="1" lang="ja-JP" altLang="en-US"/>
          </a:p>
        </p:txBody>
      </p:sp>
    </p:spTree>
    <p:extLst>
      <p:ext uri="{BB962C8B-B14F-4D97-AF65-F5344CB8AC3E}">
        <p14:creationId xmlns:p14="http://schemas.microsoft.com/office/powerpoint/2010/main" val="39447165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87C768-0ABC-45BF-9796-C6EA78F56ACE}"/>
              </a:ext>
            </a:extLst>
          </p:cNvPr>
          <p:cNvSpPr>
            <a:spLocks noGrp="1"/>
          </p:cNvSpPr>
          <p:nvPr>
            <p:ph type="title"/>
          </p:nvPr>
        </p:nvSpPr>
        <p:spPr/>
        <p:txBody>
          <a:bodyPr/>
          <a:lstStyle/>
          <a:p>
            <a:r>
              <a:rPr kumimoji="1" lang="en-US" altLang="ja-JP" dirty="0"/>
              <a:t>More Information</a:t>
            </a:r>
            <a:endParaRPr kumimoji="1" lang="ja-JP" altLang="en-US" dirty="0"/>
          </a:p>
        </p:txBody>
      </p:sp>
      <p:sp>
        <p:nvSpPr>
          <p:cNvPr id="3" name="コンテンツ プレースホルダー 2">
            <a:extLst>
              <a:ext uri="{FF2B5EF4-FFF2-40B4-BE49-F238E27FC236}">
                <a16:creationId xmlns:a16="http://schemas.microsoft.com/office/drawing/2014/main" id="{5E1837A9-5165-4DB9-813B-5794A90C0CEF}"/>
              </a:ext>
            </a:extLst>
          </p:cNvPr>
          <p:cNvSpPr>
            <a:spLocks noGrp="1"/>
          </p:cNvSpPr>
          <p:nvPr>
            <p:ph idx="1"/>
          </p:nvPr>
        </p:nvSpPr>
        <p:spPr/>
        <p:txBody>
          <a:bodyPr/>
          <a:lstStyle/>
          <a:p>
            <a:r>
              <a:rPr kumimoji="1" lang="en-US" altLang="ja-JP" dirty="0" err="1"/>
              <a:t>Qiita</a:t>
            </a:r>
            <a:r>
              <a:rPr kumimoji="1" lang="ja-JP" altLang="en-US" dirty="0"/>
              <a:t>の記事が詳しい</a:t>
            </a:r>
            <a:endParaRPr kumimoji="1" lang="en-US" altLang="ja-JP" dirty="0"/>
          </a:p>
          <a:p>
            <a:pPr lvl="1"/>
            <a:r>
              <a:rPr lang="en-US" altLang="ja-JP" dirty="0">
                <a:hlinkClick r:id="rId2"/>
              </a:rPr>
              <a:t>https://qiita.com/y-tsutsu/items/2ba96b16b220fb5913be</a:t>
            </a:r>
            <a:endParaRPr kumimoji="1" lang="ja-JP" altLang="en-US" dirty="0"/>
          </a:p>
        </p:txBody>
      </p:sp>
      <p:sp>
        <p:nvSpPr>
          <p:cNvPr id="4" name="日付プレースホルダー 3">
            <a:extLst>
              <a:ext uri="{FF2B5EF4-FFF2-40B4-BE49-F238E27FC236}">
                <a16:creationId xmlns:a16="http://schemas.microsoft.com/office/drawing/2014/main" id="{D485D886-F692-45F5-BAD0-1CAA55AE92DF}"/>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8F943D6F-D4F4-4F4B-AC20-618084A293C2}"/>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343D7A1F-70CC-4450-95B9-A98BED5B33D8}"/>
              </a:ext>
            </a:extLst>
          </p:cNvPr>
          <p:cNvSpPr>
            <a:spLocks noGrp="1"/>
          </p:cNvSpPr>
          <p:nvPr>
            <p:ph type="sldNum" sz="quarter" idx="4"/>
          </p:nvPr>
        </p:nvSpPr>
        <p:spPr/>
        <p:txBody>
          <a:bodyPr/>
          <a:lstStyle/>
          <a:p>
            <a:fld id="{BD84B515-6EF4-D642-B309-5ED90DAA2A6E}" type="slidenum">
              <a:rPr kumimoji="1" lang="ja-JP" altLang="en-US" smtClean="0"/>
              <a:t>87</a:t>
            </a:fld>
            <a:endParaRPr kumimoji="1" lang="ja-JP" altLang="en-US"/>
          </a:p>
        </p:txBody>
      </p:sp>
      <p:pic>
        <p:nvPicPr>
          <p:cNvPr id="7" name="図 6">
            <a:extLst>
              <a:ext uri="{FF2B5EF4-FFF2-40B4-BE49-F238E27FC236}">
                <a16:creationId xmlns:a16="http://schemas.microsoft.com/office/drawing/2014/main" id="{E44B722C-5CBF-4819-8D43-546C68C8758C}"/>
              </a:ext>
            </a:extLst>
          </p:cNvPr>
          <p:cNvPicPr>
            <a:picLocks noChangeAspect="1"/>
          </p:cNvPicPr>
          <p:nvPr/>
        </p:nvPicPr>
        <p:blipFill rotWithShape="1">
          <a:blip r:embed="rId3"/>
          <a:srcRect b="18161"/>
          <a:stretch/>
        </p:blipFill>
        <p:spPr>
          <a:xfrm>
            <a:off x="127592" y="2385090"/>
            <a:ext cx="8888816" cy="4091910"/>
          </a:xfrm>
          <a:prstGeom prst="rect">
            <a:avLst/>
          </a:prstGeom>
        </p:spPr>
      </p:pic>
    </p:spTree>
    <p:extLst>
      <p:ext uri="{BB962C8B-B14F-4D97-AF65-F5344CB8AC3E}">
        <p14:creationId xmlns:p14="http://schemas.microsoft.com/office/powerpoint/2010/main" val="25882593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A55D90-8768-4A7A-B54F-B7B916D2F84D}"/>
              </a:ext>
            </a:extLst>
          </p:cNvPr>
          <p:cNvSpPr>
            <a:spLocks noGrp="1"/>
          </p:cNvSpPr>
          <p:nvPr>
            <p:ph type="title"/>
          </p:nvPr>
        </p:nvSpPr>
        <p:spPr/>
        <p:txBody>
          <a:bodyPr/>
          <a:lstStyle/>
          <a:p>
            <a:r>
              <a:rPr lang="ja-JP" altLang="en-US" dirty="0"/>
              <a:t>更新履歴</a:t>
            </a:r>
            <a:endParaRPr kumimoji="1" lang="ja-JP" altLang="en-US" dirty="0"/>
          </a:p>
        </p:txBody>
      </p:sp>
      <p:sp>
        <p:nvSpPr>
          <p:cNvPr id="3" name="コンテンツ プレースホルダー 2">
            <a:extLst>
              <a:ext uri="{FF2B5EF4-FFF2-40B4-BE49-F238E27FC236}">
                <a16:creationId xmlns:a16="http://schemas.microsoft.com/office/drawing/2014/main" id="{5DFB36EB-A2B8-4F14-B253-78F9DA1B45D1}"/>
              </a:ext>
            </a:extLst>
          </p:cNvPr>
          <p:cNvSpPr>
            <a:spLocks noGrp="1"/>
          </p:cNvSpPr>
          <p:nvPr>
            <p:ph idx="1"/>
          </p:nvPr>
        </p:nvSpPr>
        <p:spPr/>
        <p:txBody>
          <a:bodyPr/>
          <a:lstStyle/>
          <a:p>
            <a:r>
              <a:rPr kumimoji="1" lang="en-US" altLang="ja-JP" dirty="0"/>
              <a:t>Ver1.0</a:t>
            </a:r>
            <a:r>
              <a:rPr kumimoji="1" lang="ja-JP" altLang="en-US" dirty="0"/>
              <a:t>：初リリース</a:t>
            </a:r>
          </a:p>
        </p:txBody>
      </p:sp>
      <p:sp>
        <p:nvSpPr>
          <p:cNvPr id="4" name="日付プレースホルダー 3">
            <a:extLst>
              <a:ext uri="{FF2B5EF4-FFF2-40B4-BE49-F238E27FC236}">
                <a16:creationId xmlns:a16="http://schemas.microsoft.com/office/drawing/2014/main" id="{29811E3D-47A9-4BF0-A667-4EF812E66B4B}"/>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E558A739-D854-41D3-89A2-4478825B7A9B}"/>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7016087F-6CDF-4FED-8B8F-C45ACD452C82}"/>
              </a:ext>
            </a:extLst>
          </p:cNvPr>
          <p:cNvSpPr>
            <a:spLocks noGrp="1"/>
          </p:cNvSpPr>
          <p:nvPr>
            <p:ph type="sldNum" sz="quarter" idx="4"/>
          </p:nvPr>
        </p:nvSpPr>
        <p:spPr/>
        <p:txBody>
          <a:bodyPr/>
          <a:lstStyle/>
          <a:p>
            <a:fld id="{BD84B515-6EF4-D642-B309-5ED90DAA2A6E}" type="slidenum">
              <a:rPr kumimoji="1" lang="ja-JP" altLang="en-US" smtClean="0"/>
              <a:t>88</a:t>
            </a:fld>
            <a:endParaRPr kumimoji="1" lang="ja-JP" altLang="en-US"/>
          </a:p>
        </p:txBody>
      </p:sp>
    </p:spTree>
    <p:extLst>
      <p:ext uri="{BB962C8B-B14F-4D97-AF65-F5344CB8AC3E}">
        <p14:creationId xmlns:p14="http://schemas.microsoft.com/office/powerpoint/2010/main" val="411039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1497E4-8C3D-4208-A746-99F1B3CB8DED}"/>
              </a:ext>
            </a:extLst>
          </p:cNvPr>
          <p:cNvSpPr>
            <a:spLocks noGrp="1"/>
          </p:cNvSpPr>
          <p:nvPr>
            <p:ph type="title"/>
          </p:nvPr>
        </p:nvSpPr>
        <p:spPr/>
        <p:txBody>
          <a:bodyPr>
            <a:normAutofit/>
          </a:bodyPr>
          <a:lstStyle/>
          <a:p>
            <a:r>
              <a:rPr lang="en-US" altLang="ja-JP" dirty="0"/>
              <a:t>HIKAKIN</a:t>
            </a:r>
            <a:r>
              <a:rPr lang="ja-JP" altLang="en-US" dirty="0"/>
              <a:t>で学ぶバージョン管理の重要性</a:t>
            </a:r>
            <a:r>
              <a:rPr lang="en-US" altLang="ja-JP" dirty="0"/>
              <a:t>(2/2)</a:t>
            </a:r>
            <a:endParaRPr kumimoji="1" lang="ja-JP" altLang="en-US" dirty="0"/>
          </a:p>
        </p:txBody>
      </p:sp>
      <p:sp>
        <p:nvSpPr>
          <p:cNvPr id="3" name="コンテンツ プレースホルダー 2">
            <a:extLst>
              <a:ext uri="{FF2B5EF4-FFF2-40B4-BE49-F238E27FC236}">
                <a16:creationId xmlns:a16="http://schemas.microsoft.com/office/drawing/2014/main" id="{F6A7DBC7-3C64-45BD-99F1-DD11515FEC38}"/>
              </a:ext>
            </a:extLst>
          </p:cNvPr>
          <p:cNvSpPr>
            <a:spLocks noGrp="1"/>
          </p:cNvSpPr>
          <p:nvPr>
            <p:ph idx="1"/>
          </p:nvPr>
        </p:nvSpPr>
        <p:spPr/>
        <p:txBody>
          <a:bodyPr/>
          <a:lstStyle/>
          <a:p>
            <a:r>
              <a:rPr kumimoji="1" lang="ja-JP" altLang="en-US" dirty="0"/>
              <a:t>人力でバージョン管理をした結果，どれが本当の最終版か分からなくなってしまった</a:t>
            </a:r>
            <a:r>
              <a:rPr kumimoji="1" lang="en-US" altLang="ja-JP" dirty="0"/>
              <a:t>…</a:t>
            </a:r>
            <a:endParaRPr kumimoji="1" lang="ja-JP" altLang="en-US" dirty="0"/>
          </a:p>
        </p:txBody>
      </p:sp>
      <p:sp>
        <p:nvSpPr>
          <p:cNvPr id="4" name="日付プレースホルダー 3">
            <a:extLst>
              <a:ext uri="{FF2B5EF4-FFF2-40B4-BE49-F238E27FC236}">
                <a16:creationId xmlns:a16="http://schemas.microsoft.com/office/drawing/2014/main" id="{E66FEC1B-E360-4D9E-819D-E07E67D9C90C}"/>
              </a:ext>
            </a:extLst>
          </p:cNvPr>
          <p:cNvSpPr>
            <a:spLocks noGrp="1"/>
          </p:cNvSpPr>
          <p:nvPr>
            <p:ph type="dt" sz="half" idx="10"/>
          </p:nvPr>
        </p:nvSpPr>
        <p:spPr/>
        <p:txBody>
          <a:bodyPr/>
          <a:lstStyle/>
          <a:p>
            <a:r>
              <a:rPr kumimoji="1" lang="en-US" altLang="ja-JP"/>
              <a:t>2020/04/04</a:t>
            </a:r>
            <a:endParaRPr kumimoji="1" lang="ja-JP" altLang="en-US"/>
          </a:p>
        </p:txBody>
      </p:sp>
      <p:sp>
        <p:nvSpPr>
          <p:cNvPr id="5" name="フッター プレースホルダー 4">
            <a:extLst>
              <a:ext uri="{FF2B5EF4-FFF2-40B4-BE49-F238E27FC236}">
                <a16:creationId xmlns:a16="http://schemas.microsoft.com/office/drawing/2014/main" id="{D23A4A56-D694-40A7-8407-E01EF6BFC6E8}"/>
              </a:ext>
            </a:extLst>
          </p:cNvPr>
          <p:cNvSpPr>
            <a:spLocks noGrp="1"/>
          </p:cNvSpPr>
          <p:nvPr>
            <p:ph type="ftr" sz="quarter" idx="11"/>
          </p:nvPr>
        </p:nvSpPr>
        <p:spPr/>
        <p:txBody>
          <a:bodyPr/>
          <a:lstStyle/>
          <a:p>
            <a:r>
              <a:rPr kumimoji="1" lang="en-US" altLang="ja-JP"/>
              <a:t>Git Tutorial</a:t>
            </a:r>
            <a:endParaRPr kumimoji="1" lang="ja-JP" altLang="en-US"/>
          </a:p>
        </p:txBody>
      </p:sp>
      <p:sp>
        <p:nvSpPr>
          <p:cNvPr id="6" name="スライド番号プレースホルダー 5">
            <a:extLst>
              <a:ext uri="{FF2B5EF4-FFF2-40B4-BE49-F238E27FC236}">
                <a16:creationId xmlns:a16="http://schemas.microsoft.com/office/drawing/2014/main" id="{8E96D1D8-8A49-4A18-9A27-D2C916962CD9}"/>
              </a:ext>
            </a:extLst>
          </p:cNvPr>
          <p:cNvSpPr>
            <a:spLocks noGrp="1"/>
          </p:cNvSpPr>
          <p:nvPr>
            <p:ph type="sldNum" sz="quarter" idx="4"/>
          </p:nvPr>
        </p:nvSpPr>
        <p:spPr/>
        <p:txBody>
          <a:bodyPr/>
          <a:lstStyle/>
          <a:p>
            <a:fld id="{BD84B515-6EF4-D642-B309-5ED90DAA2A6E}" type="slidenum">
              <a:rPr kumimoji="1" lang="ja-JP" altLang="en-US" smtClean="0"/>
              <a:t>9</a:t>
            </a:fld>
            <a:endParaRPr kumimoji="1" lang="ja-JP" altLang="en-US"/>
          </a:p>
        </p:txBody>
      </p:sp>
      <p:pic>
        <p:nvPicPr>
          <p:cNvPr id="9" name="図 8">
            <a:extLst>
              <a:ext uri="{FF2B5EF4-FFF2-40B4-BE49-F238E27FC236}">
                <a16:creationId xmlns:a16="http://schemas.microsoft.com/office/drawing/2014/main" id="{7383DE7E-8190-4B04-9CC2-DAC251E5A352}"/>
              </a:ext>
            </a:extLst>
          </p:cNvPr>
          <p:cNvPicPr>
            <a:picLocks noChangeAspect="1"/>
          </p:cNvPicPr>
          <p:nvPr/>
        </p:nvPicPr>
        <p:blipFill>
          <a:blip r:embed="rId3"/>
          <a:stretch>
            <a:fillRect/>
          </a:stretch>
        </p:blipFill>
        <p:spPr>
          <a:xfrm>
            <a:off x="2835142" y="2610579"/>
            <a:ext cx="3494982" cy="4115234"/>
          </a:xfrm>
          <a:prstGeom prst="rect">
            <a:avLst/>
          </a:prstGeom>
        </p:spPr>
      </p:pic>
      <p:grpSp>
        <p:nvGrpSpPr>
          <p:cNvPr id="13" name="グループ化 12">
            <a:extLst>
              <a:ext uri="{FF2B5EF4-FFF2-40B4-BE49-F238E27FC236}">
                <a16:creationId xmlns:a16="http://schemas.microsoft.com/office/drawing/2014/main" id="{49F5D8EC-69CF-4AF7-B85C-F297E5A778EE}"/>
              </a:ext>
            </a:extLst>
          </p:cNvPr>
          <p:cNvGrpSpPr/>
          <p:nvPr/>
        </p:nvGrpSpPr>
        <p:grpSpPr>
          <a:xfrm>
            <a:off x="253245" y="2716540"/>
            <a:ext cx="2820910" cy="2661513"/>
            <a:chOff x="253245" y="2716540"/>
            <a:chExt cx="2820910" cy="2661513"/>
          </a:xfrm>
        </p:grpSpPr>
        <p:pic>
          <p:nvPicPr>
            <p:cNvPr id="11" name="図 10">
              <a:extLst>
                <a:ext uri="{FF2B5EF4-FFF2-40B4-BE49-F238E27FC236}">
                  <a16:creationId xmlns:a16="http://schemas.microsoft.com/office/drawing/2014/main" id="{7219C3D7-BE12-4FBA-8DEB-BF61DD94D23C}"/>
                </a:ext>
              </a:extLst>
            </p:cNvPr>
            <p:cNvPicPr>
              <a:picLocks noChangeAspect="1"/>
            </p:cNvPicPr>
            <p:nvPr/>
          </p:nvPicPr>
          <p:blipFill>
            <a:blip r:embed="rId4"/>
            <a:stretch>
              <a:fillRect/>
            </a:stretch>
          </p:blipFill>
          <p:spPr>
            <a:xfrm>
              <a:off x="253245" y="2716540"/>
              <a:ext cx="2820910" cy="2361938"/>
            </a:xfrm>
            <a:prstGeom prst="rect">
              <a:avLst/>
            </a:prstGeom>
          </p:spPr>
        </p:pic>
        <p:sp>
          <p:nvSpPr>
            <p:cNvPr id="12" name="テキスト ボックス 11">
              <a:extLst>
                <a:ext uri="{FF2B5EF4-FFF2-40B4-BE49-F238E27FC236}">
                  <a16:creationId xmlns:a16="http://schemas.microsoft.com/office/drawing/2014/main" id="{08393489-9C5B-42BB-BE7D-6FA220AF738B}"/>
                </a:ext>
              </a:extLst>
            </p:cNvPr>
            <p:cNvSpPr txBox="1"/>
            <p:nvPr/>
          </p:nvSpPr>
          <p:spPr>
            <a:xfrm>
              <a:off x="508140" y="5008721"/>
              <a:ext cx="2311120" cy="369332"/>
            </a:xfrm>
            <a:prstGeom prst="rect">
              <a:avLst/>
            </a:prstGeom>
            <a:noFill/>
          </p:spPr>
          <p:txBody>
            <a:bodyPr wrap="square" rtlCol="0">
              <a:spAutoFit/>
            </a:bodyPr>
            <a:lstStyle/>
            <a:p>
              <a:pPr algn="ctr"/>
              <a:r>
                <a:rPr lang="ja-JP" altLang="en-US" dirty="0"/>
                <a:t>新</a:t>
              </a:r>
              <a:r>
                <a:rPr lang="en-US" altLang="ja-JP" dirty="0"/>
                <a:t>OP </a:t>
              </a:r>
              <a:r>
                <a:rPr lang="ja-JP" altLang="en-US" dirty="0"/>
                <a:t>最終</a:t>
              </a:r>
              <a:endParaRPr kumimoji="1" lang="ja-JP" altLang="en-US" dirty="0"/>
            </a:p>
          </p:txBody>
        </p:sp>
      </p:grpSp>
      <p:grpSp>
        <p:nvGrpSpPr>
          <p:cNvPr id="14" name="グループ化 13">
            <a:extLst>
              <a:ext uri="{FF2B5EF4-FFF2-40B4-BE49-F238E27FC236}">
                <a16:creationId xmlns:a16="http://schemas.microsoft.com/office/drawing/2014/main" id="{860CBAFF-75BF-48AC-A181-367E02ADCB81}"/>
              </a:ext>
            </a:extLst>
          </p:cNvPr>
          <p:cNvGrpSpPr/>
          <p:nvPr/>
        </p:nvGrpSpPr>
        <p:grpSpPr>
          <a:xfrm>
            <a:off x="5761759" y="2294510"/>
            <a:ext cx="1753580" cy="1794235"/>
            <a:chOff x="253245" y="2716540"/>
            <a:chExt cx="2820910" cy="2886310"/>
          </a:xfrm>
        </p:grpSpPr>
        <p:pic>
          <p:nvPicPr>
            <p:cNvPr id="15" name="図 14">
              <a:extLst>
                <a:ext uri="{FF2B5EF4-FFF2-40B4-BE49-F238E27FC236}">
                  <a16:creationId xmlns:a16="http://schemas.microsoft.com/office/drawing/2014/main" id="{245DDFF4-80AB-4DB8-9E4B-E334006430A5}"/>
                </a:ext>
              </a:extLst>
            </p:cNvPr>
            <p:cNvPicPr>
              <a:picLocks noChangeAspect="1"/>
            </p:cNvPicPr>
            <p:nvPr/>
          </p:nvPicPr>
          <p:blipFill>
            <a:blip r:embed="rId4"/>
            <a:stretch>
              <a:fillRect/>
            </a:stretch>
          </p:blipFill>
          <p:spPr>
            <a:xfrm>
              <a:off x="253245" y="2716540"/>
              <a:ext cx="2820910" cy="2361938"/>
            </a:xfrm>
            <a:prstGeom prst="rect">
              <a:avLst/>
            </a:prstGeom>
          </p:spPr>
        </p:pic>
        <p:sp>
          <p:nvSpPr>
            <p:cNvPr id="16" name="テキスト ボックス 15">
              <a:extLst>
                <a:ext uri="{FF2B5EF4-FFF2-40B4-BE49-F238E27FC236}">
                  <a16:creationId xmlns:a16="http://schemas.microsoft.com/office/drawing/2014/main" id="{91D46AAE-63E2-4101-92D5-93778F2545DD}"/>
                </a:ext>
              </a:extLst>
            </p:cNvPr>
            <p:cNvSpPr txBox="1"/>
            <p:nvPr/>
          </p:nvSpPr>
          <p:spPr>
            <a:xfrm>
              <a:off x="455378" y="5008721"/>
              <a:ext cx="2416645" cy="594129"/>
            </a:xfrm>
            <a:prstGeom prst="rect">
              <a:avLst/>
            </a:prstGeom>
            <a:noFill/>
          </p:spPr>
          <p:txBody>
            <a:bodyPr wrap="square" rtlCol="0">
              <a:spAutoFit/>
            </a:bodyPr>
            <a:lstStyle/>
            <a:p>
              <a:pPr algn="ctr"/>
              <a:r>
                <a:rPr lang="ja-JP" altLang="en-US" dirty="0"/>
                <a:t>新</a:t>
              </a:r>
              <a:r>
                <a:rPr lang="en-US" altLang="ja-JP" dirty="0"/>
                <a:t>OP </a:t>
              </a:r>
              <a:r>
                <a:rPr lang="ja-JP" altLang="en-US" dirty="0"/>
                <a:t>最終</a:t>
              </a:r>
              <a:r>
                <a:rPr lang="en-US" altLang="ja-JP" dirty="0"/>
                <a:t>02</a:t>
              </a:r>
              <a:endParaRPr kumimoji="1" lang="ja-JP" altLang="en-US" dirty="0"/>
            </a:p>
          </p:txBody>
        </p:sp>
      </p:grpSp>
      <p:grpSp>
        <p:nvGrpSpPr>
          <p:cNvPr id="17" name="グループ化 16">
            <a:extLst>
              <a:ext uri="{FF2B5EF4-FFF2-40B4-BE49-F238E27FC236}">
                <a16:creationId xmlns:a16="http://schemas.microsoft.com/office/drawing/2014/main" id="{6CDADE8F-471A-4E97-B717-9FE37AAEB1C4}"/>
              </a:ext>
            </a:extLst>
          </p:cNvPr>
          <p:cNvGrpSpPr/>
          <p:nvPr/>
        </p:nvGrpSpPr>
        <p:grpSpPr>
          <a:xfrm>
            <a:off x="7409748" y="2294510"/>
            <a:ext cx="1753580" cy="1794235"/>
            <a:chOff x="253245" y="2716540"/>
            <a:chExt cx="2820910" cy="2886310"/>
          </a:xfrm>
        </p:grpSpPr>
        <p:pic>
          <p:nvPicPr>
            <p:cNvPr id="18" name="図 17">
              <a:extLst>
                <a:ext uri="{FF2B5EF4-FFF2-40B4-BE49-F238E27FC236}">
                  <a16:creationId xmlns:a16="http://schemas.microsoft.com/office/drawing/2014/main" id="{1AD672C1-3109-46E6-9CFC-1C14FC7A4D0C}"/>
                </a:ext>
              </a:extLst>
            </p:cNvPr>
            <p:cNvPicPr>
              <a:picLocks noChangeAspect="1"/>
            </p:cNvPicPr>
            <p:nvPr/>
          </p:nvPicPr>
          <p:blipFill>
            <a:blip r:embed="rId4"/>
            <a:stretch>
              <a:fillRect/>
            </a:stretch>
          </p:blipFill>
          <p:spPr>
            <a:xfrm>
              <a:off x="253245" y="2716540"/>
              <a:ext cx="2820910" cy="2361938"/>
            </a:xfrm>
            <a:prstGeom prst="rect">
              <a:avLst/>
            </a:prstGeom>
          </p:spPr>
        </p:pic>
        <p:sp>
          <p:nvSpPr>
            <p:cNvPr id="19" name="テキスト ボックス 18">
              <a:extLst>
                <a:ext uri="{FF2B5EF4-FFF2-40B4-BE49-F238E27FC236}">
                  <a16:creationId xmlns:a16="http://schemas.microsoft.com/office/drawing/2014/main" id="{3CE81496-D7BA-43AB-A025-BBB43D940E57}"/>
                </a:ext>
              </a:extLst>
            </p:cNvPr>
            <p:cNvSpPr txBox="1"/>
            <p:nvPr/>
          </p:nvSpPr>
          <p:spPr>
            <a:xfrm>
              <a:off x="455378" y="5008721"/>
              <a:ext cx="2416645" cy="594129"/>
            </a:xfrm>
            <a:prstGeom prst="rect">
              <a:avLst/>
            </a:prstGeom>
            <a:noFill/>
          </p:spPr>
          <p:txBody>
            <a:bodyPr wrap="square" rtlCol="0">
              <a:spAutoFit/>
            </a:bodyPr>
            <a:lstStyle/>
            <a:p>
              <a:pPr algn="ctr"/>
              <a:r>
                <a:rPr lang="ja-JP" altLang="en-US" dirty="0"/>
                <a:t>新</a:t>
              </a:r>
              <a:r>
                <a:rPr lang="en-US" altLang="ja-JP" dirty="0"/>
                <a:t>OP </a:t>
              </a:r>
              <a:r>
                <a:rPr lang="ja-JP" altLang="en-US" dirty="0"/>
                <a:t>最終</a:t>
              </a:r>
              <a:r>
                <a:rPr lang="en-US" altLang="ja-JP" dirty="0"/>
                <a:t>03</a:t>
              </a:r>
              <a:endParaRPr kumimoji="1" lang="ja-JP" altLang="en-US" dirty="0"/>
            </a:p>
          </p:txBody>
        </p:sp>
      </p:grpSp>
    </p:spTree>
    <p:extLst>
      <p:ext uri="{BB962C8B-B14F-4D97-AF65-F5344CB8AC3E}">
        <p14:creationId xmlns:p14="http://schemas.microsoft.com/office/powerpoint/2010/main" val="26083281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zushi_tem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enta_version">
      <a:majorFont>
        <a:latin typeface="Segoe UI"/>
        <a:ea typeface="メイリオ"/>
        <a:cs typeface=""/>
      </a:majorFont>
      <a:minorFont>
        <a:latin typeface="Segoe UI"/>
        <a:ea typeface="メイリオ"/>
        <a:cs typeface=""/>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sci16kai2.pptx" id="{F378978A-CA2F-D947-9772-A1BC1EA73B0C}" vid="{27DFFF87-3D99-5641-9763-BC5506FBC157}"/>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i16kai2.pptx" id="{F378978A-CA2F-D947-9772-A1BC1EA73B0C}" vid="{0A682282-D851-874D-ADD9-9239E6420AA2}"/>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kazushi_temp2</Template>
  <TotalTime>3904</TotalTime>
  <Words>3521</Words>
  <Application>Microsoft Office PowerPoint</Application>
  <PresentationFormat>画面に合わせる (4:3)</PresentationFormat>
  <Paragraphs>817</Paragraphs>
  <Slides>88</Slides>
  <Notes>11</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88</vt:i4>
      </vt:variant>
    </vt:vector>
  </HeadingPairs>
  <TitlesOfParts>
    <vt:vector size="94" baseType="lpstr">
      <vt:lpstr>Arial</vt:lpstr>
      <vt:lpstr>Calibri</vt:lpstr>
      <vt:lpstr>Calibri Light</vt:lpstr>
      <vt:lpstr>Segoe UI</vt:lpstr>
      <vt:lpstr>kazushi_temp</vt:lpstr>
      <vt:lpstr>デザインの設定</vt:lpstr>
      <vt:lpstr>Gitでバージョン管理をしてみよう！</vt:lpstr>
      <vt:lpstr>はじめに</vt:lpstr>
      <vt:lpstr>アウトライン</vt:lpstr>
      <vt:lpstr>アウトライン</vt:lpstr>
      <vt:lpstr>Gitとは</vt:lpstr>
      <vt:lpstr>GitとGitHub</vt:lpstr>
      <vt:lpstr>バージョン管理（ツール）って必要？</vt:lpstr>
      <vt:lpstr>HIKAKINで学ぶバージョン管理の重要性(1/2)</vt:lpstr>
      <vt:lpstr>HIKAKINで学ぶバージョン管理の重要性(2/2)</vt:lpstr>
      <vt:lpstr>人力バージョン管理</vt:lpstr>
      <vt:lpstr>こうなる前にバージョン管理ツールを使おう</vt:lpstr>
      <vt:lpstr>アウトライン</vt:lpstr>
      <vt:lpstr>Gitの基礎</vt:lpstr>
      <vt:lpstr>Gitの設定</vt:lpstr>
      <vt:lpstr>Gitの設定は~/.gitconfigにある</vt:lpstr>
      <vt:lpstr>リポジトリを作る</vt:lpstr>
      <vt:lpstr>リポジトリに追加するファイルを作る</vt:lpstr>
      <vt:lpstr>PowerPoint プレゼンテーション</vt:lpstr>
      <vt:lpstr>実はここにファイルが置いてあります</vt:lpstr>
      <vt:lpstr>プログラムの動作チェック</vt:lpstr>
      <vt:lpstr>リポジトリの状態を確認する</vt:lpstr>
      <vt:lpstr>git statusの表示はどういう意味？</vt:lpstr>
      <vt:lpstr>ステージングエリア</vt:lpstr>
      <vt:lpstr>ステージングエリアにファイルを追加する</vt:lpstr>
      <vt:lpstr>git addでステージングエリアに追加する</vt:lpstr>
      <vt:lpstr>git addでステージングエリアに追加する（続）</vt:lpstr>
      <vt:lpstr>git statusの表示はどういう意味？</vt:lpstr>
      <vt:lpstr>リポジトリにファイルを記録する</vt:lpstr>
      <vt:lpstr>注意：commit時に-mを付けない場合</vt:lpstr>
      <vt:lpstr>git statusの表示はどういう意味？</vt:lpstr>
      <vt:lpstr>コミットログを確認する</vt:lpstr>
      <vt:lpstr>ざっと簡単なコミットログを見たい</vt:lpstr>
      <vt:lpstr>.gitignoreで中間ファイルを無視する</vt:lpstr>
      <vt:lpstr>.gitignoreを書く</vt:lpstr>
      <vt:lpstr>新しいバージョンのファイルを作る</vt:lpstr>
      <vt:lpstr>PowerPoint プレゼンテーション</vt:lpstr>
      <vt:lpstr>新しいバージョンのファイルをcommitをする</vt:lpstr>
      <vt:lpstr>過去に戻って歴史を修正する</vt:lpstr>
      <vt:lpstr>git reset：使い方１</vt:lpstr>
      <vt:lpstr>git reset：使い方２</vt:lpstr>
      <vt:lpstr>新しくファイルを追加する</vt:lpstr>
      <vt:lpstr>注意事項</vt:lpstr>
      <vt:lpstr>本章のまとめ</vt:lpstr>
      <vt:lpstr>アウトライン</vt:lpstr>
      <vt:lpstr>リモートリポジトリ</vt:lpstr>
      <vt:lpstr>Githubにリポジトリを作る</vt:lpstr>
      <vt:lpstr>リポジトリ名と説明を書く</vt:lpstr>
      <vt:lpstr>Githubにリポジトリが出来ました！</vt:lpstr>
      <vt:lpstr>ローカルリポジトリをアップロードする</vt:lpstr>
      <vt:lpstr>アップロードの様子</vt:lpstr>
      <vt:lpstr>プロキシの設定</vt:lpstr>
      <vt:lpstr>Githubにリポジトリを見に行こう！</vt:lpstr>
      <vt:lpstr>すでにあるリポジトリをダウンロードする</vt:lpstr>
      <vt:lpstr>ローカルの変更をリモートに反映する(1/2)</vt:lpstr>
      <vt:lpstr>ローカルの変更をリモートに反映する(2/2)</vt:lpstr>
      <vt:lpstr>リモートの変更をローカルに反映する(1/3)</vt:lpstr>
      <vt:lpstr>リモートの変更をローカルに反映する(2/3)</vt:lpstr>
      <vt:lpstr>リモートの変更をローカルに反映する(3/3)</vt:lpstr>
      <vt:lpstr>本章のまとめ</vt:lpstr>
      <vt:lpstr>アウトライン</vt:lpstr>
      <vt:lpstr>branchを使って開発を分担する</vt:lpstr>
      <vt:lpstr>branchを見る</vt:lpstr>
      <vt:lpstr>リポジトリをbranchで分ける</vt:lpstr>
      <vt:lpstr>developブランチで開発する</vt:lpstr>
      <vt:lpstr>ブランチとコミットの様子</vt:lpstr>
      <vt:lpstr>masterにdevelopの変更を統合する</vt:lpstr>
      <vt:lpstr>ブランチとコミットの様子</vt:lpstr>
      <vt:lpstr>変更元のブランチが変更されていたら？</vt:lpstr>
      <vt:lpstr>git rebaseされたブランチ</vt:lpstr>
      <vt:lpstr>変更は時にコンフリクトする</vt:lpstr>
      <vt:lpstr>コンフリクトさせる</vt:lpstr>
      <vt:lpstr>developブランチのマージ</vt:lpstr>
      <vt:lpstr>developブランチのマージ後</vt:lpstr>
      <vt:lpstr>develop2ブランチのマージ</vt:lpstr>
      <vt:lpstr>コンフリクトが起きたファイルを修正する</vt:lpstr>
      <vt:lpstr>差分を見る</vt:lpstr>
      <vt:lpstr>修正をコミットする(1/2)</vt:lpstr>
      <vt:lpstr>修正をコミットする(2/2)</vt:lpstr>
      <vt:lpstr>リモートリポジトリにブランチをpushする</vt:lpstr>
      <vt:lpstr>本章のまとめ</vt:lpstr>
      <vt:lpstr>アウトライン</vt:lpstr>
      <vt:lpstr>おまけ）VSCodeでGitしよう</vt:lpstr>
      <vt:lpstr>Git Historyをインストールする</vt:lpstr>
      <vt:lpstr>新しくリポジトリを作ってみよう(git init)</vt:lpstr>
      <vt:lpstr>ステージングエリアにファイルを追加(git add)</vt:lpstr>
      <vt:lpstr>コミットする(git commit)</vt:lpstr>
      <vt:lpstr>More Information</vt:lpstr>
      <vt:lpstr>更新履歴</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新井 健太</cp:lastModifiedBy>
  <cp:revision>729</cp:revision>
  <dcterms:created xsi:type="dcterms:W3CDTF">2016-08-22T05:11:30Z</dcterms:created>
  <dcterms:modified xsi:type="dcterms:W3CDTF">2020-04-04T05:29:29Z</dcterms:modified>
</cp:coreProperties>
</file>